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22" r:id="rId2"/>
    <p:sldId id="478" r:id="rId3"/>
    <p:sldId id="323" r:id="rId4"/>
    <p:sldId id="479" r:id="rId5"/>
    <p:sldId id="340" r:id="rId6"/>
    <p:sldId id="480" r:id="rId7"/>
    <p:sldId id="481" r:id="rId8"/>
    <p:sldId id="303" r:id="rId9"/>
    <p:sldId id="341" r:id="rId10"/>
    <p:sldId id="302" r:id="rId11"/>
    <p:sldId id="300" r:id="rId12"/>
    <p:sldId id="482" r:id="rId13"/>
    <p:sldId id="483" r:id="rId14"/>
    <p:sldId id="474" r:id="rId15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BE9BD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715" autoAdjust="0"/>
    <p:restoredTop sz="87929" autoAdjust="0"/>
  </p:normalViewPr>
  <p:slideViewPr>
    <p:cSldViewPr>
      <p:cViewPr varScale="1">
        <p:scale>
          <a:sx n="75" d="100"/>
          <a:sy n="75" d="100"/>
        </p:scale>
        <p:origin x="157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36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ariq Gilani" userId="f95dad9b-1e6c-498c-b573-9242e9268dd4" providerId="ADAL" clId="{475467E2-4A0E-4933-A927-0C96E4DC250E}"/>
    <pc:docChg chg="delSld">
      <pc:chgData name="Tariq Gilani" userId="f95dad9b-1e6c-498c-b573-9242e9268dd4" providerId="ADAL" clId="{475467E2-4A0E-4933-A927-0C96E4DC250E}" dt="2022-02-07T14:56:37.033" v="2" actId="47"/>
      <pc:docMkLst>
        <pc:docMk/>
      </pc:docMkLst>
      <pc:sldChg chg="del">
        <pc:chgData name="Tariq Gilani" userId="f95dad9b-1e6c-498c-b573-9242e9268dd4" providerId="ADAL" clId="{475467E2-4A0E-4933-A927-0C96E4DC250E}" dt="2022-02-07T14:56:32.685" v="0" actId="47"/>
        <pc:sldMkLst>
          <pc:docMk/>
          <pc:sldMk cId="775366238" sldId="484"/>
        </pc:sldMkLst>
      </pc:sldChg>
      <pc:sldChg chg="del">
        <pc:chgData name="Tariq Gilani" userId="f95dad9b-1e6c-498c-b573-9242e9268dd4" providerId="ADAL" clId="{475467E2-4A0E-4933-A927-0C96E4DC250E}" dt="2022-02-07T14:56:34.762" v="1" actId="47"/>
        <pc:sldMkLst>
          <pc:docMk/>
          <pc:sldMk cId="2953053242" sldId="485"/>
        </pc:sldMkLst>
      </pc:sldChg>
      <pc:sldChg chg="del">
        <pc:chgData name="Tariq Gilani" userId="f95dad9b-1e6c-498c-b573-9242e9268dd4" providerId="ADAL" clId="{475467E2-4A0E-4933-A927-0C96E4DC250E}" dt="2022-02-07T14:56:37.033" v="2" actId="47"/>
        <pc:sldMkLst>
          <pc:docMk/>
          <pc:sldMk cId="1229297281" sldId="486"/>
        </pc:sldMkLst>
      </pc:sldChg>
    </pc:docChg>
  </pc:docChgLst>
  <pc:docChgLst>
    <pc:chgData name="Tariq Gilani" userId="f95dad9b-1e6c-498c-b573-9242e9268dd4" providerId="ADAL" clId="{F23A0695-BE62-4E39-B29C-B36739D458BB}"/>
    <pc:docChg chg="undo custSel addSld delSld modSld sldOrd">
      <pc:chgData name="Tariq Gilani" userId="f95dad9b-1e6c-498c-b573-9242e9268dd4" providerId="ADAL" clId="{F23A0695-BE62-4E39-B29C-B36739D458BB}" dt="2022-02-07T14:55:28.205" v="11262"/>
      <pc:docMkLst>
        <pc:docMk/>
      </pc:docMkLst>
      <pc:sldChg chg="addSp delSp modSp mod ord modAnim">
        <pc:chgData name="Tariq Gilani" userId="f95dad9b-1e6c-498c-b573-9242e9268dd4" providerId="ADAL" clId="{F23A0695-BE62-4E39-B29C-B36739D458BB}" dt="2022-02-05T14:31:12.424" v="573"/>
        <pc:sldMkLst>
          <pc:docMk/>
          <pc:sldMk cId="0" sldId="300"/>
        </pc:sldMkLst>
        <pc:spChg chg="mod">
          <ac:chgData name="Tariq Gilani" userId="f95dad9b-1e6c-498c-b573-9242e9268dd4" providerId="ADAL" clId="{F23A0695-BE62-4E39-B29C-B36739D458BB}" dt="2022-02-05T14:21:06.768" v="522" actId="14100"/>
          <ac:spMkLst>
            <pc:docMk/>
            <pc:sldMk cId="0" sldId="300"/>
            <ac:spMk id="60418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4:21:18.848" v="523" actId="2711"/>
          <ac:spMkLst>
            <pc:docMk/>
            <pc:sldMk cId="0" sldId="300"/>
            <ac:spMk id="60419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4:21:27.391" v="524" actId="2711"/>
          <ac:spMkLst>
            <pc:docMk/>
            <pc:sldMk cId="0" sldId="300"/>
            <ac:spMk id="60420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4:22:56.554" v="531" actId="2711"/>
          <ac:spMkLst>
            <pc:docMk/>
            <pc:sldMk cId="0" sldId="300"/>
            <ac:spMk id="60421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4:25:17.222" v="548" actId="1076"/>
          <ac:spMkLst>
            <pc:docMk/>
            <pc:sldMk cId="0" sldId="300"/>
            <ac:spMk id="60422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4:24:36.537" v="540" actId="2711"/>
          <ac:spMkLst>
            <pc:docMk/>
            <pc:sldMk cId="0" sldId="300"/>
            <ac:spMk id="60423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4:25:01.651" v="545" actId="255"/>
          <ac:spMkLst>
            <pc:docMk/>
            <pc:sldMk cId="0" sldId="300"/>
            <ac:spMk id="60424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4:25:44.456" v="551" actId="14100"/>
          <ac:spMkLst>
            <pc:docMk/>
            <pc:sldMk cId="0" sldId="300"/>
            <ac:spMk id="60426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4:25:55.535" v="552" actId="2711"/>
          <ac:spMkLst>
            <pc:docMk/>
            <pc:sldMk cId="0" sldId="300"/>
            <ac:spMk id="60427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4:23:58.578" v="535" actId="14100"/>
          <ac:spMkLst>
            <pc:docMk/>
            <pc:sldMk cId="0" sldId="300"/>
            <ac:spMk id="60429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4:26:42.354" v="561" actId="1076"/>
          <ac:spMkLst>
            <pc:docMk/>
            <pc:sldMk cId="0" sldId="300"/>
            <ac:spMk id="60431" creationId="{00000000-0000-0000-0000-000000000000}"/>
          </ac:spMkLst>
        </pc:spChg>
        <pc:spChg chg="add mod">
          <ac:chgData name="Tariq Gilani" userId="f95dad9b-1e6c-498c-b573-9242e9268dd4" providerId="ADAL" clId="{F23A0695-BE62-4E39-B29C-B36739D458BB}" dt="2022-02-05T14:26:38.829" v="560" actId="1076"/>
          <ac:spMkLst>
            <pc:docMk/>
            <pc:sldMk cId="0" sldId="300"/>
            <ac:spMk id="60432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4:26:56.372" v="563" actId="1076"/>
          <ac:spMkLst>
            <pc:docMk/>
            <pc:sldMk cId="0" sldId="300"/>
            <ac:spMk id="60433" creationId="{00000000-0000-0000-0000-000000000000}"/>
          </ac:spMkLst>
        </pc:spChg>
        <pc:graphicFrameChg chg="del mod replId">
          <ac:chgData name="Tariq Gilani" userId="f95dad9b-1e6c-498c-b573-9242e9268dd4" providerId="ADAL" clId="{F23A0695-BE62-4E39-B29C-B36739D458BB}" dt="2022-02-05T14:26:19.201" v="557"/>
          <ac:graphicFrameMkLst>
            <pc:docMk/>
            <pc:sldMk cId="0" sldId="300"/>
            <ac:graphicFrameMk id="2" creationId="{00000000-0000-0000-0000-000000000000}"/>
          </ac:graphicFrameMkLst>
        </pc:graphicFrameChg>
        <pc:picChg chg="add mod">
          <ac:chgData name="Tariq Gilani" userId="f95dad9b-1e6c-498c-b573-9242e9268dd4" providerId="ADAL" clId="{F23A0695-BE62-4E39-B29C-B36739D458BB}" dt="2022-02-05T14:16:56.551" v="482" actId="1076"/>
          <ac:picMkLst>
            <pc:docMk/>
            <pc:sldMk cId="0" sldId="300"/>
            <ac:picMk id="18" creationId="{49427B83-5024-4D4C-9154-580CBFA52B71}"/>
          </ac:picMkLst>
        </pc:picChg>
        <pc:picChg chg="del">
          <ac:chgData name="Tariq Gilani" userId="f95dad9b-1e6c-498c-b573-9242e9268dd4" providerId="ADAL" clId="{F23A0695-BE62-4E39-B29C-B36739D458BB}" dt="2022-02-05T14:10:37.908" v="435" actId="21"/>
          <ac:picMkLst>
            <pc:docMk/>
            <pc:sldMk cId="0" sldId="300"/>
            <ac:picMk id="60428" creationId="{00000000-0000-0000-0000-000000000000}"/>
          </ac:picMkLst>
        </pc:picChg>
      </pc:sldChg>
      <pc:sldChg chg="addSp delSp modSp mod delAnim modAnim">
        <pc:chgData name="Tariq Gilani" userId="f95dad9b-1e6c-498c-b573-9242e9268dd4" providerId="ADAL" clId="{F23A0695-BE62-4E39-B29C-B36739D458BB}" dt="2022-02-05T14:20:37.582" v="519"/>
        <pc:sldMkLst>
          <pc:docMk/>
          <pc:sldMk cId="0" sldId="302"/>
        </pc:sldMkLst>
        <pc:spChg chg="del">
          <ac:chgData name="Tariq Gilani" userId="f95dad9b-1e6c-498c-b573-9242e9268dd4" providerId="ADAL" clId="{F23A0695-BE62-4E39-B29C-B36739D458BB}" dt="2022-02-05T14:04:39.554" v="392" actId="478"/>
          <ac:spMkLst>
            <pc:docMk/>
            <pc:sldMk cId="0" sldId="302"/>
            <ac:spMk id="2" creationId="{3549065D-E1DF-449A-AA78-5AADDF3428FC}"/>
          </ac:spMkLst>
        </pc:spChg>
        <pc:spChg chg="add del mod">
          <ac:chgData name="Tariq Gilani" userId="f95dad9b-1e6c-498c-b573-9242e9268dd4" providerId="ADAL" clId="{F23A0695-BE62-4E39-B29C-B36739D458BB}" dt="2022-02-05T14:08:36.351" v="423" actId="21"/>
          <ac:spMkLst>
            <pc:docMk/>
            <pc:sldMk cId="0" sldId="302"/>
            <ac:spMk id="25" creationId="{7ED0ED14-066F-4939-A18C-270007695215}"/>
          </ac:spMkLst>
        </pc:spChg>
        <pc:spChg chg="add del mod">
          <ac:chgData name="Tariq Gilani" userId="f95dad9b-1e6c-498c-b573-9242e9268dd4" providerId="ADAL" clId="{F23A0695-BE62-4E39-B29C-B36739D458BB}" dt="2022-02-05T14:08:06.889" v="418" actId="21"/>
          <ac:spMkLst>
            <pc:docMk/>
            <pc:sldMk cId="0" sldId="302"/>
            <ac:spMk id="27" creationId="{A8A474E5-7B68-4F36-805B-BCC41617EAB9}"/>
          </ac:spMkLst>
        </pc:spChg>
        <pc:spChg chg="add mod">
          <ac:chgData name="Tariq Gilani" userId="f95dad9b-1e6c-498c-b573-9242e9268dd4" providerId="ADAL" clId="{F23A0695-BE62-4E39-B29C-B36739D458BB}" dt="2022-02-05T14:14:18.061" v="462" actId="1076"/>
          <ac:spMkLst>
            <pc:docMk/>
            <pc:sldMk cId="0" sldId="302"/>
            <ac:spMk id="28" creationId="{6D957246-66D0-4D95-A728-EA73ABE65CC4}"/>
          </ac:spMkLst>
        </pc:spChg>
        <pc:spChg chg="add mod">
          <ac:chgData name="Tariq Gilani" userId="f95dad9b-1e6c-498c-b573-9242e9268dd4" providerId="ADAL" clId="{F23A0695-BE62-4E39-B29C-B36739D458BB}" dt="2022-02-05T14:15:48.928" v="470" actId="1076"/>
          <ac:spMkLst>
            <pc:docMk/>
            <pc:sldMk cId="0" sldId="302"/>
            <ac:spMk id="30" creationId="{B71D675B-6E73-4928-A66D-C987103F32B4}"/>
          </ac:spMkLst>
        </pc:spChg>
        <pc:spChg chg="add mod">
          <ac:chgData name="Tariq Gilani" userId="f95dad9b-1e6c-498c-b573-9242e9268dd4" providerId="ADAL" clId="{F23A0695-BE62-4E39-B29C-B36739D458BB}" dt="2022-02-05T14:19:51.291" v="513" actId="1076"/>
          <ac:spMkLst>
            <pc:docMk/>
            <pc:sldMk cId="0" sldId="302"/>
            <ac:spMk id="31" creationId="{927C153F-6DB7-4198-9249-84D10F79E26D}"/>
          </ac:spMkLst>
        </pc:spChg>
        <pc:spChg chg="add mod">
          <ac:chgData name="Tariq Gilani" userId="f95dad9b-1e6c-498c-b573-9242e9268dd4" providerId="ADAL" clId="{F23A0695-BE62-4E39-B29C-B36739D458BB}" dt="2022-02-05T14:16:12.064" v="475" actId="14100"/>
          <ac:spMkLst>
            <pc:docMk/>
            <pc:sldMk cId="0" sldId="302"/>
            <ac:spMk id="32" creationId="{A5F95731-E852-436C-8751-01A54D04D896}"/>
          </ac:spMkLst>
        </pc:spChg>
        <pc:spChg chg="add mod">
          <ac:chgData name="Tariq Gilani" userId="f95dad9b-1e6c-498c-b573-9242e9268dd4" providerId="ADAL" clId="{F23A0695-BE62-4E39-B29C-B36739D458BB}" dt="2022-02-05T14:16:42.106" v="479" actId="1076"/>
          <ac:spMkLst>
            <pc:docMk/>
            <pc:sldMk cId="0" sldId="302"/>
            <ac:spMk id="33" creationId="{4A3A3DA7-719C-4101-9320-9919FCE177B7}"/>
          </ac:spMkLst>
        </pc:spChg>
        <pc:spChg chg="mod">
          <ac:chgData name="Tariq Gilani" userId="f95dad9b-1e6c-498c-b573-9242e9268dd4" providerId="ADAL" clId="{F23A0695-BE62-4E39-B29C-B36739D458BB}" dt="2022-02-05T13:58:22.763" v="331" actId="1076"/>
          <ac:spMkLst>
            <pc:docMk/>
            <pc:sldMk cId="0" sldId="302"/>
            <ac:spMk id="62466" creationId="{00000000-0000-0000-0000-000000000000}"/>
          </ac:spMkLst>
        </pc:spChg>
        <pc:spChg chg="add mod">
          <ac:chgData name="Tariq Gilani" userId="f95dad9b-1e6c-498c-b573-9242e9268dd4" providerId="ADAL" clId="{F23A0695-BE62-4E39-B29C-B36739D458BB}" dt="2022-02-05T14:02:09.113" v="366" actId="1076"/>
          <ac:spMkLst>
            <pc:docMk/>
            <pc:sldMk cId="0" sldId="302"/>
            <ac:spMk id="62467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4:01:40.037" v="361" actId="1076"/>
          <ac:spMkLst>
            <pc:docMk/>
            <pc:sldMk cId="0" sldId="302"/>
            <ac:spMk id="62468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4:18:16.879" v="492" actId="1076"/>
          <ac:spMkLst>
            <pc:docMk/>
            <pc:sldMk cId="0" sldId="302"/>
            <ac:spMk id="62469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4:01:31.699" v="360" actId="1076"/>
          <ac:spMkLst>
            <pc:docMk/>
            <pc:sldMk cId="0" sldId="302"/>
            <ac:spMk id="62470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4:02:38.895" v="370" actId="1076"/>
          <ac:spMkLst>
            <pc:docMk/>
            <pc:sldMk cId="0" sldId="302"/>
            <ac:spMk id="62471" creationId="{00000000-0000-0000-0000-000000000000}"/>
          </ac:spMkLst>
        </pc:spChg>
        <pc:spChg chg="add mod">
          <ac:chgData name="Tariq Gilani" userId="f95dad9b-1e6c-498c-b573-9242e9268dd4" providerId="ADAL" clId="{F23A0695-BE62-4E39-B29C-B36739D458BB}" dt="2022-02-05T14:17:53.616" v="488" actId="1076"/>
          <ac:spMkLst>
            <pc:docMk/>
            <pc:sldMk cId="0" sldId="302"/>
            <ac:spMk id="62472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4:03:30.948" v="384" actId="1076"/>
          <ac:spMkLst>
            <pc:docMk/>
            <pc:sldMk cId="0" sldId="302"/>
            <ac:spMk id="62473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4:03:38.128" v="385" actId="1076"/>
          <ac:spMkLst>
            <pc:docMk/>
            <pc:sldMk cId="0" sldId="302"/>
            <ac:spMk id="62474" creationId="{00000000-0000-0000-0000-000000000000}"/>
          </ac:spMkLst>
        </pc:spChg>
        <pc:spChg chg="add mod">
          <ac:chgData name="Tariq Gilani" userId="f95dad9b-1e6c-498c-b573-9242e9268dd4" providerId="ADAL" clId="{F23A0695-BE62-4E39-B29C-B36739D458BB}" dt="2022-02-05T14:18:50.210" v="499" actId="14100"/>
          <ac:spMkLst>
            <pc:docMk/>
            <pc:sldMk cId="0" sldId="302"/>
            <ac:spMk id="62475" creationId="{00000000-0000-0000-0000-000000000000}"/>
          </ac:spMkLst>
        </pc:spChg>
        <pc:spChg chg="del mod">
          <ac:chgData name="Tariq Gilani" userId="f95dad9b-1e6c-498c-b573-9242e9268dd4" providerId="ADAL" clId="{F23A0695-BE62-4E39-B29C-B36739D458BB}" dt="2022-02-05T14:07:46.401" v="415" actId="21"/>
          <ac:spMkLst>
            <pc:docMk/>
            <pc:sldMk cId="0" sldId="302"/>
            <ac:spMk id="62477" creationId="{00000000-0000-0000-0000-000000000000}"/>
          </ac:spMkLst>
        </pc:spChg>
        <pc:spChg chg="add del mod">
          <ac:chgData name="Tariq Gilani" userId="f95dad9b-1e6c-498c-b573-9242e9268dd4" providerId="ADAL" clId="{F23A0695-BE62-4E39-B29C-B36739D458BB}" dt="2022-02-05T14:08:21.878" v="421" actId="21"/>
          <ac:spMkLst>
            <pc:docMk/>
            <pc:sldMk cId="0" sldId="302"/>
            <ac:spMk id="62478" creationId="{00000000-0000-0000-0000-000000000000}"/>
          </ac:spMkLst>
        </pc:spChg>
        <pc:graphicFrameChg chg="del mod replId">
          <ac:chgData name="Tariq Gilani" userId="f95dad9b-1e6c-498c-b573-9242e9268dd4" providerId="ADAL" clId="{F23A0695-BE62-4E39-B29C-B36739D458BB}" dt="2022-02-05T13:58:42.548" v="334"/>
          <ac:graphicFrameMkLst>
            <pc:docMk/>
            <pc:sldMk cId="0" sldId="302"/>
            <ac:graphicFrameMk id="3" creationId="{00000000-0000-0000-0000-000000000000}"/>
          </ac:graphicFrameMkLst>
        </pc:graphicFrameChg>
        <pc:graphicFrameChg chg="del mod replId">
          <ac:chgData name="Tariq Gilani" userId="f95dad9b-1e6c-498c-b573-9242e9268dd4" providerId="ADAL" clId="{F23A0695-BE62-4E39-B29C-B36739D458BB}" dt="2022-02-05T14:00:39.428" v="348"/>
          <ac:graphicFrameMkLst>
            <pc:docMk/>
            <pc:sldMk cId="0" sldId="302"/>
            <ac:graphicFrameMk id="5" creationId="{00000000-0000-0000-0000-000000000000}"/>
          </ac:graphicFrameMkLst>
        </pc:graphicFrameChg>
        <pc:graphicFrameChg chg="del mod replId">
          <ac:chgData name="Tariq Gilani" userId="f95dad9b-1e6c-498c-b573-9242e9268dd4" providerId="ADAL" clId="{F23A0695-BE62-4E39-B29C-B36739D458BB}" dt="2022-02-05T14:02:46.602" v="373"/>
          <ac:graphicFrameMkLst>
            <pc:docMk/>
            <pc:sldMk cId="0" sldId="302"/>
            <ac:graphicFrameMk id="7" creationId="{00000000-0000-0000-0000-000000000000}"/>
          </ac:graphicFrameMkLst>
        </pc:graphicFrameChg>
        <pc:graphicFrameChg chg="del mod replId">
          <ac:chgData name="Tariq Gilani" userId="f95dad9b-1e6c-498c-b573-9242e9268dd4" providerId="ADAL" clId="{F23A0695-BE62-4E39-B29C-B36739D458BB}" dt="2022-02-05T14:04:30.229" v="390"/>
          <ac:graphicFrameMkLst>
            <pc:docMk/>
            <pc:sldMk cId="0" sldId="302"/>
            <ac:graphicFrameMk id="9" creationId="{00000000-0000-0000-0000-000000000000}"/>
          </ac:graphicFrameMkLst>
        </pc:graphicFrameChg>
        <pc:picChg chg="add del mod">
          <ac:chgData name="Tariq Gilani" userId="f95dad9b-1e6c-498c-b573-9242e9268dd4" providerId="ADAL" clId="{F23A0695-BE62-4E39-B29C-B36739D458BB}" dt="2022-02-05T14:16:46.648" v="480" actId="21"/>
          <ac:picMkLst>
            <pc:docMk/>
            <pc:sldMk cId="0" sldId="302"/>
            <ac:picMk id="29" creationId="{E50BD757-C196-43EA-9279-4A5FDD321DAB}"/>
          </ac:picMkLst>
        </pc:picChg>
        <pc:picChg chg="add mod">
          <ac:chgData name="Tariq Gilani" userId="f95dad9b-1e6c-498c-b573-9242e9268dd4" providerId="ADAL" clId="{F23A0695-BE62-4E39-B29C-B36739D458BB}" dt="2022-02-05T14:20:33.313" v="518" actId="1076"/>
          <ac:picMkLst>
            <pc:docMk/>
            <pc:sldMk cId="0" sldId="302"/>
            <ac:picMk id="34" creationId="{D43547CD-4020-414F-AB44-A5FC794DFDB7}"/>
          </ac:picMkLst>
        </pc:picChg>
        <pc:picChg chg="del mod">
          <ac:chgData name="Tariq Gilani" userId="f95dad9b-1e6c-498c-b573-9242e9268dd4" providerId="ADAL" clId="{F23A0695-BE62-4E39-B29C-B36739D458BB}" dt="2022-02-05T14:08:52.379" v="426" actId="21"/>
          <ac:picMkLst>
            <pc:docMk/>
            <pc:sldMk cId="0" sldId="302"/>
            <ac:picMk id="62476" creationId="{00000000-0000-0000-0000-000000000000}"/>
          </ac:picMkLst>
        </pc:picChg>
      </pc:sldChg>
      <pc:sldChg chg="addSp delSp modSp mod modAnim">
        <pc:chgData name="Tariq Gilani" userId="f95dad9b-1e6c-498c-b573-9242e9268dd4" providerId="ADAL" clId="{F23A0695-BE62-4E39-B29C-B36739D458BB}" dt="2022-02-05T13:57:41.992" v="328"/>
        <pc:sldMkLst>
          <pc:docMk/>
          <pc:sldMk cId="0" sldId="303"/>
        </pc:sldMkLst>
        <pc:spChg chg="del mod">
          <ac:chgData name="Tariq Gilani" userId="f95dad9b-1e6c-498c-b573-9242e9268dd4" providerId="ADAL" clId="{F23A0695-BE62-4E39-B29C-B36739D458BB}" dt="2022-02-05T13:53:39.964" v="299" actId="478"/>
          <ac:spMkLst>
            <pc:docMk/>
            <pc:sldMk cId="0" sldId="303"/>
            <ac:spMk id="2" creationId="{B8B0E5B3-910E-49E5-A8B8-D3750C5E2631}"/>
          </ac:spMkLst>
        </pc:spChg>
        <pc:spChg chg="mod">
          <ac:chgData name="Tariq Gilani" userId="f95dad9b-1e6c-498c-b573-9242e9268dd4" providerId="ADAL" clId="{F23A0695-BE62-4E39-B29C-B36739D458BB}" dt="2022-02-05T13:46:12.254" v="233" actId="1076"/>
          <ac:spMkLst>
            <pc:docMk/>
            <pc:sldMk cId="0" sldId="303"/>
            <ac:spMk id="63490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3:51:50.649" v="269" actId="164"/>
          <ac:spMkLst>
            <pc:docMk/>
            <pc:sldMk cId="0" sldId="303"/>
            <ac:spMk id="63492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3:51:50.649" v="269" actId="164"/>
          <ac:spMkLst>
            <pc:docMk/>
            <pc:sldMk cId="0" sldId="303"/>
            <ac:spMk id="63493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3:51:50.649" v="269" actId="164"/>
          <ac:spMkLst>
            <pc:docMk/>
            <pc:sldMk cId="0" sldId="303"/>
            <ac:spMk id="63494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3:51:50.649" v="269" actId="164"/>
          <ac:spMkLst>
            <pc:docMk/>
            <pc:sldMk cId="0" sldId="303"/>
            <ac:spMk id="63495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3:51:50.649" v="269" actId="164"/>
          <ac:spMkLst>
            <pc:docMk/>
            <pc:sldMk cId="0" sldId="303"/>
            <ac:spMk id="63496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3:55:44.038" v="311" actId="20577"/>
          <ac:spMkLst>
            <pc:docMk/>
            <pc:sldMk cId="0" sldId="303"/>
            <ac:spMk id="63497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3:55:32.013" v="306" actId="20577"/>
          <ac:spMkLst>
            <pc:docMk/>
            <pc:sldMk cId="0" sldId="303"/>
            <ac:spMk id="63498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3:55:37.152" v="307" actId="20577"/>
          <ac:spMkLst>
            <pc:docMk/>
            <pc:sldMk cId="0" sldId="303"/>
            <ac:spMk id="63499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3:51:50.649" v="269" actId="164"/>
          <ac:spMkLst>
            <pc:docMk/>
            <pc:sldMk cId="0" sldId="303"/>
            <ac:spMk id="63500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3:51:50.649" v="269" actId="164"/>
          <ac:spMkLst>
            <pc:docMk/>
            <pc:sldMk cId="0" sldId="303"/>
            <ac:spMk id="63501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3:51:50.649" v="269" actId="164"/>
          <ac:spMkLst>
            <pc:docMk/>
            <pc:sldMk cId="0" sldId="303"/>
            <ac:spMk id="63502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3:51:50.649" v="269" actId="164"/>
          <ac:spMkLst>
            <pc:docMk/>
            <pc:sldMk cId="0" sldId="303"/>
            <ac:spMk id="63503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3:51:50.649" v="269" actId="164"/>
          <ac:spMkLst>
            <pc:docMk/>
            <pc:sldMk cId="0" sldId="303"/>
            <ac:spMk id="63504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3:51:50.649" v="269" actId="164"/>
          <ac:spMkLst>
            <pc:docMk/>
            <pc:sldMk cId="0" sldId="303"/>
            <ac:spMk id="63505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3:51:50.649" v="269" actId="164"/>
          <ac:spMkLst>
            <pc:docMk/>
            <pc:sldMk cId="0" sldId="303"/>
            <ac:spMk id="63506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3:51:50.649" v="269" actId="164"/>
          <ac:spMkLst>
            <pc:docMk/>
            <pc:sldMk cId="0" sldId="303"/>
            <ac:spMk id="63507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3:51:50.649" v="269" actId="164"/>
          <ac:spMkLst>
            <pc:docMk/>
            <pc:sldMk cId="0" sldId="303"/>
            <ac:spMk id="63508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3:51:50.649" v="269" actId="164"/>
          <ac:spMkLst>
            <pc:docMk/>
            <pc:sldMk cId="0" sldId="303"/>
            <ac:spMk id="63509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3:51:50.649" v="269" actId="164"/>
          <ac:spMkLst>
            <pc:docMk/>
            <pc:sldMk cId="0" sldId="303"/>
            <ac:spMk id="63510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3:51:50.649" v="269" actId="164"/>
          <ac:spMkLst>
            <pc:docMk/>
            <pc:sldMk cId="0" sldId="303"/>
            <ac:spMk id="63511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3:51:50.649" v="269" actId="164"/>
          <ac:spMkLst>
            <pc:docMk/>
            <pc:sldMk cId="0" sldId="303"/>
            <ac:spMk id="63512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3:51:50.649" v="269" actId="164"/>
          <ac:spMkLst>
            <pc:docMk/>
            <pc:sldMk cId="0" sldId="303"/>
            <ac:spMk id="63513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3:51:50.649" v="269" actId="164"/>
          <ac:spMkLst>
            <pc:docMk/>
            <pc:sldMk cId="0" sldId="303"/>
            <ac:spMk id="63514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3:51:50.649" v="269" actId="164"/>
          <ac:spMkLst>
            <pc:docMk/>
            <pc:sldMk cId="0" sldId="303"/>
            <ac:spMk id="63515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3:51:50.649" v="269" actId="164"/>
          <ac:spMkLst>
            <pc:docMk/>
            <pc:sldMk cId="0" sldId="303"/>
            <ac:spMk id="63516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3:51:50.649" v="269" actId="164"/>
          <ac:spMkLst>
            <pc:docMk/>
            <pc:sldMk cId="0" sldId="303"/>
            <ac:spMk id="63517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3:46:38.809" v="236" actId="1076"/>
          <ac:spMkLst>
            <pc:docMk/>
            <pc:sldMk cId="0" sldId="303"/>
            <ac:spMk id="63523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3:47:20.915" v="238" actId="1076"/>
          <ac:spMkLst>
            <pc:docMk/>
            <pc:sldMk cId="0" sldId="303"/>
            <ac:spMk id="63526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3:52:59.918" v="284" actId="1076"/>
          <ac:spMkLst>
            <pc:docMk/>
            <pc:sldMk cId="0" sldId="303"/>
            <ac:spMk id="63527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3:53:02.632" v="290" actId="1076"/>
          <ac:spMkLst>
            <pc:docMk/>
            <pc:sldMk cId="0" sldId="303"/>
            <ac:spMk id="63529" creationId="{00000000-0000-0000-0000-000000000000}"/>
          </ac:spMkLst>
        </pc:spChg>
        <pc:grpChg chg="add mod">
          <ac:chgData name="Tariq Gilani" userId="f95dad9b-1e6c-498c-b573-9242e9268dd4" providerId="ADAL" clId="{F23A0695-BE62-4E39-B29C-B36739D458BB}" dt="2022-02-05T13:53:19.216" v="296" actId="1076"/>
          <ac:grpSpMkLst>
            <pc:docMk/>
            <pc:sldMk cId="0" sldId="303"/>
            <ac:grpSpMk id="3" creationId="{A417CB31-B1B4-4611-B4AA-7831F93D1CF1}"/>
          </ac:grpSpMkLst>
        </pc:grpChg>
        <pc:graphicFrameChg chg="mod">
          <ac:chgData name="Tariq Gilani" userId="f95dad9b-1e6c-498c-b573-9242e9268dd4" providerId="ADAL" clId="{F23A0695-BE62-4E39-B29C-B36739D458BB}" dt="2022-02-05T13:56:06.557" v="312" actId="1076"/>
          <ac:graphicFrameMkLst>
            <pc:docMk/>
            <pc:sldMk cId="0" sldId="303"/>
            <ac:graphicFrameMk id="63518" creationId="{00000000-0000-0000-0000-000000000000}"/>
          </ac:graphicFrameMkLst>
        </pc:graphicFrameChg>
        <pc:graphicFrameChg chg="mod">
          <ac:chgData name="Tariq Gilani" userId="f95dad9b-1e6c-498c-b573-9242e9268dd4" providerId="ADAL" clId="{F23A0695-BE62-4E39-B29C-B36739D458BB}" dt="2022-02-05T13:56:38.336" v="318" actId="1076"/>
          <ac:graphicFrameMkLst>
            <pc:docMk/>
            <pc:sldMk cId="0" sldId="303"/>
            <ac:graphicFrameMk id="63522" creationId="{00000000-0000-0000-0000-000000000000}"/>
          </ac:graphicFrameMkLst>
        </pc:graphicFrameChg>
        <pc:graphicFrameChg chg="mod">
          <ac:chgData name="Tariq Gilani" userId="f95dad9b-1e6c-498c-b573-9242e9268dd4" providerId="ADAL" clId="{F23A0695-BE62-4E39-B29C-B36739D458BB}" dt="2022-02-05T13:56:47.757" v="321" actId="1076"/>
          <ac:graphicFrameMkLst>
            <pc:docMk/>
            <pc:sldMk cId="0" sldId="303"/>
            <ac:graphicFrameMk id="63528" creationId="{00000000-0000-0000-0000-000000000000}"/>
          </ac:graphicFrameMkLst>
        </pc:graphicFrameChg>
        <pc:graphicFrameChg chg="mod">
          <ac:chgData name="Tariq Gilani" userId="f95dad9b-1e6c-498c-b573-9242e9268dd4" providerId="ADAL" clId="{F23A0695-BE62-4E39-B29C-B36739D458BB}" dt="2022-02-05T13:53:00.950" v="286" actId="1076"/>
          <ac:graphicFrameMkLst>
            <pc:docMk/>
            <pc:sldMk cId="0" sldId="303"/>
            <ac:graphicFrameMk id="63530" creationId="{00000000-0000-0000-0000-000000000000}"/>
          </ac:graphicFrameMkLst>
        </pc:graphicFrameChg>
      </pc:sldChg>
      <pc:sldChg chg="modSp mod modAnim">
        <pc:chgData name="Tariq Gilani" userId="f95dad9b-1e6c-498c-b573-9242e9268dd4" providerId="ADAL" clId="{F23A0695-BE62-4E39-B29C-B36739D458BB}" dt="2022-02-05T13:28:15.049" v="63"/>
        <pc:sldMkLst>
          <pc:docMk/>
          <pc:sldMk cId="0" sldId="322"/>
        </pc:sldMkLst>
        <pc:spChg chg="mod">
          <ac:chgData name="Tariq Gilani" userId="f95dad9b-1e6c-498c-b573-9242e9268dd4" providerId="ADAL" clId="{F23A0695-BE62-4E39-B29C-B36739D458BB}" dt="2022-02-05T13:27:38.537" v="59" actId="1076"/>
          <ac:spMkLst>
            <pc:docMk/>
            <pc:sldMk cId="0" sldId="322"/>
            <ac:spMk id="3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3:27:05.463" v="54" actId="1076"/>
          <ac:spMkLst>
            <pc:docMk/>
            <pc:sldMk cId="0" sldId="322"/>
            <ac:spMk id="5" creationId="{428925A0-5B2D-40E1-A4F2-949E76725724}"/>
          </ac:spMkLst>
        </pc:spChg>
        <pc:spChg chg="mod">
          <ac:chgData name="Tariq Gilani" userId="f95dad9b-1e6c-498c-b573-9242e9268dd4" providerId="ADAL" clId="{F23A0695-BE62-4E39-B29C-B36739D458BB}" dt="2022-02-05T13:27:44.302" v="60" actId="1076"/>
          <ac:spMkLst>
            <pc:docMk/>
            <pc:sldMk cId="0" sldId="322"/>
            <ac:spMk id="19" creationId="{69C45487-39CF-4D2B-A67F-5A29CD50E3D1}"/>
          </ac:spMkLst>
        </pc:spChg>
      </pc:sldChg>
      <pc:sldChg chg="modSp modAnim">
        <pc:chgData name="Tariq Gilani" userId="f95dad9b-1e6c-498c-b573-9242e9268dd4" providerId="ADAL" clId="{F23A0695-BE62-4E39-B29C-B36739D458BB}" dt="2022-02-05T13:50:01.814" v="264" actId="20577"/>
        <pc:sldMkLst>
          <pc:docMk/>
          <pc:sldMk cId="0" sldId="340"/>
        </pc:sldMkLst>
        <pc:spChg chg="mod">
          <ac:chgData name="Tariq Gilani" userId="f95dad9b-1e6c-498c-b573-9242e9268dd4" providerId="ADAL" clId="{F23A0695-BE62-4E39-B29C-B36739D458BB}" dt="2022-02-05T13:49:44.519" v="252" actId="20577"/>
          <ac:spMkLst>
            <pc:docMk/>
            <pc:sldMk cId="0" sldId="340"/>
            <ac:spMk id="53250" creationId="{F4977D61-5B20-4AFA-9ACB-5DF33280A3E7}"/>
          </ac:spMkLst>
        </pc:spChg>
        <pc:spChg chg="mod">
          <ac:chgData name="Tariq Gilani" userId="f95dad9b-1e6c-498c-b573-9242e9268dd4" providerId="ADAL" clId="{F23A0695-BE62-4E39-B29C-B36739D458BB}" dt="2022-02-05T13:50:01.814" v="264" actId="20577"/>
          <ac:spMkLst>
            <pc:docMk/>
            <pc:sldMk cId="0" sldId="340"/>
            <ac:spMk id="53251" creationId="{FD6CA14F-9414-45FD-BE9B-A0A0DB14D57A}"/>
          </ac:spMkLst>
        </pc:spChg>
        <pc:picChg chg="mod">
          <ac:chgData name="Tariq Gilani" userId="f95dad9b-1e6c-498c-b573-9242e9268dd4" providerId="ADAL" clId="{F23A0695-BE62-4E39-B29C-B36739D458BB}" dt="2022-02-05T13:36:27.642" v="123" actId="1076"/>
          <ac:picMkLst>
            <pc:docMk/>
            <pc:sldMk cId="0" sldId="340"/>
            <ac:picMk id="53253" creationId="{61F06861-B84A-4277-842D-CFDD31373A87}"/>
          </ac:picMkLst>
        </pc:picChg>
      </pc:sldChg>
      <pc:sldChg chg="delSp modSp mod">
        <pc:chgData name="Tariq Gilani" userId="f95dad9b-1e6c-498c-b573-9242e9268dd4" providerId="ADAL" clId="{F23A0695-BE62-4E39-B29C-B36739D458BB}" dt="2022-02-05T13:53:52.247" v="301" actId="478"/>
        <pc:sldMkLst>
          <pc:docMk/>
          <pc:sldMk cId="0" sldId="341"/>
        </pc:sldMkLst>
        <pc:spChg chg="del mod">
          <ac:chgData name="Tariq Gilani" userId="f95dad9b-1e6c-498c-b573-9242e9268dd4" providerId="ADAL" clId="{F23A0695-BE62-4E39-B29C-B36739D458BB}" dt="2022-02-05T13:53:52.247" v="301" actId="478"/>
          <ac:spMkLst>
            <pc:docMk/>
            <pc:sldMk cId="0" sldId="341"/>
            <ac:spMk id="2" creationId="{0501B93C-C55D-4DF9-9519-7B2851F124C7}"/>
          </ac:spMkLst>
        </pc:spChg>
      </pc:sldChg>
      <pc:sldChg chg="modSp mod ord">
        <pc:chgData name="Tariq Gilani" userId="f95dad9b-1e6c-498c-b573-9242e9268dd4" providerId="ADAL" clId="{F23A0695-BE62-4E39-B29C-B36739D458BB}" dt="2022-02-07T00:56:14.840" v="11173"/>
        <pc:sldMkLst>
          <pc:docMk/>
          <pc:sldMk cId="1948607493" sldId="474"/>
        </pc:sldMkLst>
        <pc:spChg chg="mod">
          <ac:chgData name="Tariq Gilani" userId="f95dad9b-1e6c-498c-b573-9242e9268dd4" providerId="ADAL" clId="{F23A0695-BE62-4E39-B29C-B36739D458BB}" dt="2022-02-06T03:38:59.604" v="2457" actId="20577"/>
          <ac:spMkLst>
            <pc:docMk/>
            <pc:sldMk cId="1948607493" sldId="474"/>
            <ac:spMk id="3" creationId="{36F32C13-6A27-41C6-8834-730E8CF2880F}"/>
          </ac:spMkLst>
        </pc:spChg>
        <pc:spChg chg="mod">
          <ac:chgData name="Tariq Gilani" userId="f95dad9b-1e6c-498c-b573-9242e9268dd4" providerId="ADAL" clId="{F23A0695-BE62-4E39-B29C-B36739D458BB}" dt="2022-02-06T12:51:41.921" v="2468" actId="14100"/>
          <ac:spMkLst>
            <pc:docMk/>
            <pc:sldMk cId="1948607493" sldId="474"/>
            <ac:spMk id="4" creationId="{7121088A-3386-44CE-A8DD-A63E7920FE8D}"/>
          </ac:spMkLst>
        </pc:spChg>
        <pc:spChg chg="mod">
          <ac:chgData name="Tariq Gilani" userId="f95dad9b-1e6c-498c-b573-9242e9268dd4" providerId="ADAL" clId="{F23A0695-BE62-4E39-B29C-B36739D458BB}" dt="2022-02-06T03:39:44.489" v="2458" actId="13926"/>
          <ac:spMkLst>
            <pc:docMk/>
            <pc:sldMk cId="1948607493" sldId="474"/>
            <ac:spMk id="6" creationId="{6690299C-2BB9-4675-AF5E-B8320858E4A2}"/>
          </ac:spMkLst>
        </pc:spChg>
      </pc:sldChg>
      <pc:sldChg chg="addSp modSp mod modAnim">
        <pc:chgData name="Tariq Gilani" userId="f95dad9b-1e6c-498c-b573-9242e9268dd4" providerId="ADAL" clId="{F23A0695-BE62-4E39-B29C-B36739D458BB}" dt="2022-02-07T14:40:32.654" v="11174"/>
        <pc:sldMkLst>
          <pc:docMk/>
          <pc:sldMk cId="221986724" sldId="478"/>
        </pc:sldMkLst>
        <pc:spChg chg="add mod">
          <ac:chgData name="Tariq Gilani" userId="f95dad9b-1e6c-498c-b573-9242e9268dd4" providerId="ADAL" clId="{F23A0695-BE62-4E39-B29C-B36739D458BB}" dt="2022-02-05T13:31:14.316" v="98" actId="1076"/>
          <ac:spMkLst>
            <pc:docMk/>
            <pc:sldMk cId="221986724" sldId="478"/>
            <ac:spMk id="6" creationId="{6C715A36-8977-4F7B-BCA3-F8A7D059F8AE}"/>
          </ac:spMkLst>
        </pc:spChg>
        <pc:spChg chg="add mod">
          <ac:chgData name="Tariq Gilani" userId="f95dad9b-1e6c-498c-b573-9242e9268dd4" providerId="ADAL" clId="{F23A0695-BE62-4E39-B29C-B36739D458BB}" dt="2022-02-05T13:32:06.982" v="104" actId="1076"/>
          <ac:spMkLst>
            <pc:docMk/>
            <pc:sldMk cId="221986724" sldId="478"/>
            <ac:spMk id="8" creationId="{ED8B37F7-6CB5-4B6A-A42F-30B10F1AE468}"/>
          </ac:spMkLst>
        </pc:spChg>
        <pc:spChg chg="mod">
          <ac:chgData name="Tariq Gilani" userId="f95dad9b-1e6c-498c-b573-9242e9268dd4" providerId="ADAL" clId="{F23A0695-BE62-4E39-B29C-B36739D458BB}" dt="2022-02-05T13:29:03.065" v="74" actId="20577"/>
          <ac:spMkLst>
            <pc:docMk/>
            <pc:sldMk cId="221986724" sldId="478"/>
            <ac:spMk id="5125" creationId="{00000000-0000-0000-0000-000000000000}"/>
          </ac:spMkLst>
        </pc:spChg>
        <pc:spChg chg="mod">
          <ac:chgData name="Tariq Gilani" userId="f95dad9b-1e6c-498c-b573-9242e9268dd4" providerId="ADAL" clId="{F23A0695-BE62-4E39-B29C-B36739D458BB}" dt="2022-02-05T13:29:29.502" v="78" actId="14100"/>
          <ac:spMkLst>
            <pc:docMk/>
            <pc:sldMk cId="221986724" sldId="478"/>
            <ac:spMk id="5126" creationId="{00000000-0000-0000-0000-000000000000}"/>
          </ac:spMkLst>
        </pc:spChg>
        <pc:graphicFrameChg chg="mod">
          <ac:chgData name="Tariq Gilani" userId="f95dad9b-1e6c-498c-b573-9242e9268dd4" providerId="ADAL" clId="{F23A0695-BE62-4E39-B29C-B36739D458BB}" dt="2022-02-05T13:29:32.133" v="79" actId="1076"/>
          <ac:graphicFrameMkLst>
            <pc:docMk/>
            <pc:sldMk cId="221986724" sldId="478"/>
            <ac:graphicFrameMk id="5122" creationId="{00000000-0000-0000-0000-000000000000}"/>
          </ac:graphicFrameMkLst>
        </pc:graphicFrameChg>
      </pc:sldChg>
      <pc:sldChg chg="modSp mod modAnim">
        <pc:chgData name="Tariq Gilani" userId="f95dad9b-1e6c-498c-b573-9242e9268dd4" providerId="ADAL" clId="{F23A0695-BE62-4E39-B29C-B36739D458BB}" dt="2022-02-05T13:35:56.602" v="122"/>
        <pc:sldMkLst>
          <pc:docMk/>
          <pc:sldMk cId="3437294187" sldId="479"/>
        </pc:sldMkLst>
        <pc:spChg chg="mod">
          <ac:chgData name="Tariq Gilani" userId="f95dad9b-1e6c-498c-b573-9242e9268dd4" providerId="ADAL" clId="{F23A0695-BE62-4E39-B29C-B36739D458BB}" dt="2022-02-05T13:33:01.307" v="105" actId="1076"/>
          <ac:spMkLst>
            <pc:docMk/>
            <pc:sldMk cId="3437294187" sldId="479"/>
            <ac:spMk id="7" creationId="{DE39139F-5414-4250-A61E-870885005F73}"/>
          </ac:spMkLst>
        </pc:spChg>
        <pc:spChg chg="mod">
          <ac:chgData name="Tariq Gilani" userId="f95dad9b-1e6c-498c-b573-9242e9268dd4" providerId="ADAL" clId="{F23A0695-BE62-4E39-B29C-B36739D458BB}" dt="2022-02-05T13:34:08.420" v="111" actId="1076"/>
          <ac:spMkLst>
            <pc:docMk/>
            <pc:sldMk cId="3437294187" sldId="479"/>
            <ac:spMk id="9" creationId="{4B89CA40-D769-46EA-89C3-98162D4B0BCD}"/>
          </ac:spMkLst>
        </pc:spChg>
      </pc:sldChg>
      <pc:sldChg chg="modSp mod modAnim">
        <pc:chgData name="Tariq Gilani" userId="f95dad9b-1e6c-498c-b573-9242e9268dd4" providerId="ADAL" clId="{F23A0695-BE62-4E39-B29C-B36739D458BB}" dt="2022-02-05T13:41:50.890" v="192" actId="1076"/>
        <pc:sldMkLst>
          <pc:docMk/>
          <pc:sldMk cId="1939532148" sldId="480"/>
        </pc:sldMkLst>
        <pc:spChg chg="mod">
          <ac:chgData name="Tariq Gilani" userId="f95dad9b-1e6c-498c-b573-9242e9268dd4" providerId="ADAL" clId="{F23A0695-BE62-4E39-B29C-B36739D458BB}" dt="2022-02-05T13:41:50.890" v="192" actId="1076"/>
          <ac:spMkLst>
            <pc:docMk/>
            <pc:sldMk cId="1939532148" sldId="480"/>
            <ac:spMk id="6" creationId="{8C9F4BFE-EB7B-4791-9447-9F5CF1B6900F}"/>
          </ac:spMkLst>
        </pc:spChg>
        <pc:spChg chg="mod">
          <ac:chgData name="Tariq Gilani" userId="f95dad9b-1e6c-498c-b573-9242e9268dd4" providerId="ADAL" clId="{F23A0695-BE62-4E39-B29C-B36739D458BB}" dt="2022-02-05T13:39:23.905" v="179" actId="20577"/>
          <ac:spMkLst>
            <pc:docMk/>
            <pc:sldMk cId="1939532148" sldId="480"/>
            <ac:spMk id="14" creationId="{99784431-C32B-4D36-AAB1-4178B40F909E}"/>
          </ac:spMkLst>
        </pc:spChg>
        <pc:spChg chg="mod">
          <ac:chgData name="Tariq Gilani" userId="f95dad9b-1e6c-498c-b573-9242e9268dd4" providerId="ADAL" clId="{F23A0695-BE62-4E39-B29C-B36739D458BB}" dt="2022-02-05T13:40:19.134" v="183" actId="20577"/>
          <ac:spMkLst>
            <pc:docMk/>
            <pc:sldMk cId="1939532148" sldId="480"/>
            <ac:spMk id="15" creationId="{2E99338B-A015-4912-8D23-4274A7B0C5DA}"/>
          </ac:spMkLst>
        </pc:spChg>
        <pc:spChg chg="mod">
          <ac:chgData name="Tariq Gilani" userId="f95dad9b-1e6c-498c-b573-9242e9268dd4" providerId="ADAL" clId="{F23A0695-BE62-4E39-B29C-B36739D458BB}" dt="2022-02-05T13:41:26.002" v="188" actId="1076"/>
          <ac:spMkLst>
            <pc:docMk/>
            <pc:sldMk cId="1939532148" sldId="480"/>
            <ac:spMk id="19" creationId="{2AD49050-BA7E-443C-8B44-1DCDC708AED3}"/>
          </ac:spMkLst>
        </pc:spChg>
        <pc:spChg chg="mod">
          <ac:chgData name="Tariq Gilani" userId="f95dad9b-1e6c-498c-b573-9242e9268dd4" providerId="ADAL" clId="{F23A0695-BE62-4E39-B29C-B36739D458BB}" dt="2022-02-05T13:41:34.361" v="190" actId="1076"/>
          <ac:spMkLst>
            <pc:docMk/>
            <pc:sldMk cId="1939532148" sldId="480"/>
            <ac:spMk id="20" creationId="{10545530-5E6E-49FC-A56E-6E5A0A3DA7EA}"/>
          </ac:spMkLst>
        </pc:spChg>
      </pc:sldChg>
      <pc:sldChg chg="modSp mod modAnim">
        <pc:chgData name="Tariq Gilani" userId="f95dad9b-1e6c-498c-b573-9242e9268dd4" providerId="ADAL" clId="{F23A0695-BE62-4E39-B29C-B36739D458BB}" dt="2022-02-05T13:45:28.021" v="229" actId="122"/>
        <pc:sldMkLst>
          <pc:docMk/>
          <pc:sldMk cId="3557463232" sldId="481"/>
        </pc:sldMkLst>
        <pc:spChg chg="mod">
          <ac:chgData name="Tariq Gilani" userId="f95dad9b-1e6c-498c-b573-9242e9268dd4" providerId="ADAL" clId="{F23A0695-BE62-4E39-B29C-B36739D458BB}" dt="2022-02-05T13:42:26.985" v="206" actId="255"/>
          <ac:spMkLst>
            <pc:docMk/>
            <pc:sldMk cId="3557463232" sldId="481"/>
            <ac:spMk id="7" creationId="{4B004354-10E0-4ECB-B0FC-6FDB308DD78E}"/>
          </ac:spMkLst>
        </pc:spChg>
        <pc:spChg chg="mod">
          <ac:chgData name="Tariq Gilani" userId="f95dad9b-1e6c-498c-b573-9242e9268dd4" providerId="ADAL" clId="{F23A0695-BE62-4E39-B29C-B36739D458BB}" dt="2022-02-05T13:44:26.776" v="222" actId="1076"/>
          <ac:spMkLst>
            <pc:docMk/>
            <pc:sldMk cId="3557463232" sldId="481"/>
            <ac:spMk id="21" creationId="{329CD124-CC00-47AC-8876-62B685AE928E}"/>
          </ac:spMkLst>
        </pc:spChg>
        <pc:spChg chg="mod">
          <ac:chgData name="Tariq Gilani" userId="f95dad9b-1e6c-498c-b573-9242e9268dd4" providerId="ADAL" clId="{F23A0695-BE62-4E39-B29C-B36739D458BB}" dt="2022-02-05T13:45:28.021" v="229" actId="122"/>
          <ac:spMkLst>
            <pc:docMk/>
            <pc:sldMk cId="3557463232" sldId="481"/>
            <ac:spMk id="22" creationId="{05F13188-0159-44AC-BA75-4786477FD30A}"/>
          </ac:spMkLst>
        </pc:spChg>
      </pc:sldChg>
      <pc:sldChg chg="addSp delSp modSp new add del mod ord modAnim">
        <pc:chgData name="Tariq Gilani" userId="f95dad9b-1e6c-498c-b573-9242e9268dd4" providerId="ADAL" clId="{F23A0695-BE62-4E39-B29C-B36739D458BB}" dt="2022-02-07T14:45:59.327" v="11195"/>
        <pc:sldMkLst>
          <pc:docMk/>
          <pc:sldMk cId="4267558230" sldId="482"/>
        </pc:sldMkLst>
        <pc:spChg chg="del">
          <ac:chgData name="Tariq Gilani" userId="f95dad9b-1e6c-498c-b573-9242e9268dd4" providerId="ADAL" clId="{F23A0695-BE62-4E39-B29C-B36739D458BB}" dt="2022-02-05T14:07:56.351" v="417" actId="478"/>
          <ac:spMkLst>
            <pc:docMk/>
            <pc:sldMk cId="4267558230" sldId="482"/>
            <ac:spMk id="2" creationId="{FB5275A2-27C7-45D6-9F3D-A4E990DE00FB}"/>
          </ac:spMkLst>
        </pc:spChg>
        <pc:spChg chg="add mod">
          <ac:chgData name="Tariq Gilani" userId="f95dad9b-1e6c-498c-b573-9242e9268dd4" providerId="ADAL" clId="{F23A0695-BE62-4E39-B29C-B36739D458BB}" dt="2022-02-05T14:32:48.072" v="591" actId="1076"/>
          <ac:spMkLst>
            <pc:docMk/>
            <pc:sldMk cId="4267558230" sldId="482"/>
            <ac:spMk id="3" creationId="{052C6C2E-1002-4E26-9F40-21E39FA889CA}"/>
          </ac:spMkLst>
        </pc:spChg>
        <pc:spChg chg="add mod">
          <ac:chgData name="Tariq Gilani" userId="f95dad9b-1e6c-498c-b573-9242e9268dd4" providerId="ADAL" clId="{F23A0695-BE62-4E39-B29C-B36739D458BB}" dt="2022-02-05T14:34:08.431" v="645" actId="1076"/>
          <ac:spMkLst>
            <pc:docMk/>
            <pc:sldMk cId="4267558230" sldId="482"/>
            <ac:spMk id="4" creationId="{4C1F86BD-FBEF-4C3E-906C-5BC8465C4D9A}"/>
          </ac:spMkLst>
        </pc:spChg>
        <pc:spChg chg="add del mod">
          <ac:chgData name="Tariq Gilani" userId="f95dad9b-1e6c-498c-b573-9242e9268dd4" providerId="ADAL" clId="{F23A0695-BE62-4E39-B29C-B36739D458BB}" dt="2022-02-05T14:39:18.734" v="762" actId="478"/>
          <ac:spMkLst>
            <pc:docMk/>
            <pc:sldMk cId="4267558230" sldId="482"/>
            <ac:spMk id="5" creationId="{53F391FD-90F4-45EE-A470-D21D985EAD4F}"/>
          </ac:spMkLst>
        </pc:spChg>
        <pc:spChg chg="add mod">
          <ac:chgData name="Tariq Gilani" userId="f95dad9b-1e6c-498c-b573-9242e9268dd4" providerId="ADAL" clId="{F23A0695-BE62-4E39-B29C-B36739D458BB}" dt="2022-02-05T14:59:31.242" v="1448" actId="1076"/>
          <ac:spMkLst>
            <pc:docMk/>
            <pc:sldMk cId="4267558230" sldId="482"/>
            <ac:spMk id="6" creationId="{0F17D264-F156-433C-9590-304DC55F68DD}"/>
          </ac:spMkLst>
        </pc:spChg>
        <pc:spChg chg="add mod">
          <ac:chgData name="Tariq Gilani" userId="f95dad9b-1e6c-498c-b573-9242e9268dd4" providerId="ADAL" clId="{F23A0695-BE62-4E39-B29C-B36739D458BB}" dt="2022-02-05T14:59:26.460" v="1447" actId="1076"/>
          <ac:spMkLst>
            <pc:docMk/>
            <pc:sldMk cId="4267558230" sldId="482"/>
            <ac:spMk id="8" creationId="{D3F90CB5-496C-40EE-B994-971880B71650}"/>
          </ac:spMkLst>
        </pc:spChg>
        <pc:spChg chg="add mod">
          <ac:chgData name="Tariq Gilani" userId="f95dad9b-1e6c-498c-b573-9242e9268dd4" providerId="ADAL" clId="{F23A0695-BE62-4E39-B29C-B36739D458BB}" dt="2022-02-05T14:50:29.099" v="1099" actId="114"/>
          <ac:spMkLst>
            <pc:docMk/>
            <pc:sldMk cId="4267558230" sldId="482"/>
            <ac:spMk id="9" creationId="{06049D17-3B6F-441A-973A-5B664BF36FCD}"/>
          </ac:spMkLst>
        </pc:spChg>
        <pc:spChg chg="add mod">
          <ac:chgData name="Tariq Gilani" userId="f95dad9b-1e6c-498c-b573-9242e9268dd4" providerId="ADAL" clId="{F23A0695-BE62-4E39-B29C-B36739D458BB}" dt="2022-02-05T14:59:35.200" v="1449" actId="1076"/>
          <ac:spMkLst>
            <pc:docMk/>
            <pc:sldMk cId="4267558230" sldId="482"/>
            <ac:spMk id="10" creationId="{8483E60A-80AC-4085-8C99-510CEFCAB674}"/>
          </ac:spMkLst>
        </pc:spChg>
        <pc:spChg chg="add mod">
          <ac:chgData name="Tariq Gilani" userId="f95dad9b-1e6c-498c-b573-9242e9268dd4" providerId="ADAL" clId="{F23A0695-BE62-4E39-B29C-B36739D458BB}" dt="2022-02-05T14:59:39.695" v="1450" actId="1076"/>
          <ac:spMkLst>
            <pc:docMk/>
            <pc:sldMk cId="4267558230" sldId="482"/>
            <ac:spMk id="11" creationId="{4ADBDD46-2A19-4BF8-9416-A68E5D1F5491}"/>
          </ac:spMkLst>
        </pc:spChg>
        <pc:spChg chg="add mod">
          <ac:chgData name="Tariq Gilani" userId="f95dad9b-1e6c-498c-b573-9242e9268dd4" providerId="ADAL" clId="{F23A0695-BE62-4E39-B29C-B36739D458BB}" dt="2022-02-05T15:00:30.699" v="1461" actId="1076"/>
          <ac:spMkLst>
            <pc:docMk/>
            <pc:sldMk cId="4267558230" sldId="482"/>
            <ac:spMk id="12" creationId="{BEA7E7FC-409D-4549-A40C-C63D2E5F2EE0}"/>
          </ac:spMkLst>
        </pc:spChg>
        <pc:spChg chg="add mod">
          <ac:chgData name="Tariq Gilani" userId="f95dad9b-1e6c-498c-b573-9242e9268dd4" providerId="ADAL" clId="{F23A0695-BE62-4E39-B29C-B36739D458BB}" dt="2022-02-05T14:59:44.347" v="1451" actId="1076"/>
          <ac:spMkLst>
            <pc:docMk/>
            <pc:sldMk cId="4267558230" sldId="482"/>
            <ac:spMk id="13" creationId="{4E8B795B-67A2-4776-A979-5BE2F124B5B8}"/>
          </ac:spMkLst>
        </pc:spChg>
        <pc:spChg chg="add mod">
          <ac:chgData name="Tariq Gilani" userId="f95dad9b-1e6c-498c-b573-9242e9268dd4" providerId="ADAL" clId="{F23A0695-BE62-4E39-B29C-B36739D458BB}" dt="2022-02-05T14:59:47.461" v="1452" actId="1076"/>
          <ac:spMkLst>
            <pc:docMk/>
            <pc:sldMk cId="4267558230" sldId="482"/>
            <ac:spMk id="14" creationId="{3C18274A-4F3F-4978-A20C-5B5503C57F40}"/>
          </ac:spMkLst>
        </pc:spChg>
        <pc:spChg chg="add mod">
          <ac:chgData name="Tariq Gilani" userId="f95dad9b-1e6c-498c-b573-9242e9268dd4" providerId="ADAL" clId="{F23A0695-BE62-4E39-B29C-B36739D458BB}" dt="2022-02-05T14:59:53.952" v="1454" actId="1076"/>
          <ac:spMkLst>
            <pc:docMk/>
            <pc:sldMk cId="4267558230" sldId="482"/>
            <ac:spMk id="15" creationId="{17CD9A00-A39E-4C52-BB6C-C546F501B3C5}"/>
          </ac:spMkLst>
        </pc:spChg>
        <pc:spChg chg="add mod">
          <ac:chgData name="Tariq Gilani" userId="f95dad9b-1e6c-498c-b573-9242e9268dd4" providerId="ADAL" clId="{F23A0695-BE62-4E39-B29C-B36739D458BB}" dt="2022-02-07T14:45:49.784" v="11193" actId="14100"/>
          <ac:spMkLst>
            <pc:docMk/>
            <pc:sldMk cId="4267558230" sldId="482"/>
            <ac:spMk id="18" creationId="{665E067A-4ED0-47F1-B426-F334B89705FE}"/>
          </ac:spMkLst>
        </pc:spChg>
        <pc:spChg chg="add mod">
          <ac:chgData name="Tariq Gilani" userId="f95dad9b-1e6c-498c-b573-9242e9268dd4" providerId="ADAL" clId="{F23A0695-BE62-4E39-B29C-B36739D458BB}" dt="2022-02-07T14:45:54.535" v="11194" actId="1076"/>
          <ac:spMkLst>
            <pc:docMk/>
            <pc:sldMk cId="4267558230" sldId="482"/>
            <ac:spMk id="19" creationId="{033D0E6E-C5B2-46F5-9CA4-ECE629B4C615}"/>
          </ac:spMkLst>
        </pc:spChg>
        <pc:picChg chg="add del mod">
          <ac:chgData name="Tariq Gilani" userId="f95dad9b-1e6c-498c-b573-9242e9268dd4" providerId="ADAL" clId="{F23A0695-BE62-4E39-B29C-B36739D458BB}" dt="2022-02-05T14:17:13.056" v="485" actId="21"/>
          <ac:picMkLst>
            <pc:docMk/>
            <pc:sldMk cId="4267558230" sldId="482"/>
            <ac:picMk id="7" creationId="{E54C1F16-C2C4-4F3A-9E97-247D927001BC}"/>
          </ac:picMkLst>
        </pc:picChg>
        <pc:cxnChg chg="add mod">
          <ac:chgData name="Tariq Gilani" userId="f95dad9b-1e6c-498c-b573-9242e9268dd4" providerId="ADAL" clId="{F23A0695-BE62-4E39-B29C-B36739D458BB}" dt="2022-02-07T14:45:00.175" v="11184" actId="1076"/>
          <ac:cxnSpMkLst>
            <pc:docMk/>
            <pc:sldMk cId="4267558230" sldId="482"/>
            <ac:cxnSpMk id="17" creationId="{7F215037-ABB3-47B0-B83A-2325099033D5}"/>
          </ac:cxnSpMkLst>
        </pc:cxnChg>
      </pc:sldChg>
      <pc:sldChg chg="addSp delSp modSp new mod modAnim">
        <pc:chgData name="Tariq Gilani" userId="f95dad9b-1e6c-498c-b573-9242e9268dd4" providerId="ADAL" clId="{F23A0695-BE62-4E39-B29C-B36739D458BB}" dt="2022-02-07T14:47:43.350" v="11211"/>
        <pc:sldMkLst>
          <pc:docMk/>
          <pc:sldMk cId="3404682062" sldId="483"/>
        </pc:sldMkLst>
        <pc:spChg chg="del mod">
          <ac:chgData name="Tariq Gilani" userId="f95dad9b-1e6c-498c-b573-9242e9268dd4" providerId="ADAL" clId="{F23A0695-BE62-4E39-B29C-B36739D458BB}" dt="2022-02-05T15:20:51.927" v="2121" actId="478"/>
          <ac:spMkLst>
            <pc:docMk/>
            <pc:sldMk cId="3404682062" sldId="483"/>
            <ac:spMk id="2" creationId="{5D9C77F6-EF9D-4880-94D8-33E5C1233470}"/>
          </ac:spMkLst>
        </pc:spChg>
        <pc:spChg chg="add mod">
          <ac:chgData name="Tariq Gilani" userId="f95dad9b-1e6c-498c-b573-9242e9268dd4" providerId="ADAL" clId="{F23A0695-BE62-4E39-B29C-B36739D458BB}" dt="2022-02-05T15:07:36.101" v="1676" actId="255"/>
          <ac:spMkLst>
            <pc:docMk/>
            <pc:sldMk cId="3404682062" sldId="483"/>
            <ac:spMk id="3" creationId="{FFEE70BC-A999-402A-A83C-97D93959F5B7}"/>
          </ac:spMkLst>
        </pc:spChg>
        <pc:spChg chg="add del mod">
          <ac:chgData name="Tariq Gilani" userId="f95dad9b-1e6c-498c-b573-9242e9268dd4" providerId="ADAL" clId="{F23A0695-BE62-4E39-B29C-B36739D458BB}" dt="2022-02-05T15:02:16.228" v="1501"/>
          <ac:spMkLst>
            <pc:docMk/>
            <pc:sldMk cId="3404682062" sldId="483"/>
            <ac:spMk id="4" creationId="{A9D3BDCB-5B78-4305-B12E-326B2E52AF68}"/>
          </ac:spMkLst>
        </pc:spChg>
        <pc:spChg chg="add mod">
          <ac:chgData name="Tariq Gilani" userId="f95dad9b-1e6c-498c-b573-9242e9268dd4" providerId="ADAL" clId="{F23A0695-BE62-4E39-B29C-B36739D458BB}" dt="2022-02-05T15:09:08.176" v="1728" actId="14100"/>
          <ac:spMkLst>
            <pc:docMk/>
            <pc:sldMk cId="3404682062" sldId="483"/>
            <ac:spMk id="5" creationId="{F50D7015-9C4C-400F-8922-513033E7C2E9}"/>
          </ac:spMkLst>
        </pc:spChg>
        <pc:spChg chg="add del mod">
          <ac:chgData name="Tariq Gilani" userId="f95dad9b-1e6c-498c-b573-9242e9268dd4" providerId="ADAL" clId="{F23A0695-BE62-4E39-B29C-B36739D458BB}" dt="2022-02-05T15:08:53.824" v="1725"/>
          <ac:spMkLst>
            <pc:docMk/>
            <pc:sldMk cId="3404682062" sldId="483"/>
            <ac:spMk id="6" creationId="{930B232F-5EE9-4BAC-995A-EE4CC43053CB}"/>
          </ac:spMkLst>
        </pc:spChg>
        <pc:spChg chg="add mod">
          <ac:chgData name="Tariq Gilani" userId="f95dad9b-1e6c-498c-b573-9242e9268dd4" providerId="ADAL" clId="{F23A0695-BE62-4E39-B29C-B36739D458BB}" dt="2022-02-05T15:14:36.469" v="1958" actId="20577"/>
          <ac:spMkLst>
            <pc:docMk/>
            <pc:sldMk cId="3404682062" sldId="483"/>
            <ac:spMk id="7" creationId="{3BB814FE-D968-4733-A041-A39B3DC09FC3}"/>
          </ac:spMkLst>
        </pc:spChg>
        <pc:spChg chg="add mod">
          <ac:chgData name="Tariq Gilani" userId="f95dad9b-1e6c-498c-b573-9242e9268dd4" providerId="ADAL" clId="{F23A0695-BE62-4E39-B29C-B36739D458BB}" dt="2022-02-05T15:16:16.204" v="1995" actId="1076"/>
          <ac:spMkLst>
            <pc:docMk/>
            <pc:sldMk cId="3404682062" sldId="483"/>
            <ac:spMk id="8" creationId="{34B62DF5-5EA8-4B07-B717-A66B0607EBCE}"/>
          </ac:spMkLst>
        </pc:spChg>
        <pc:spChg chg="add mod">
          <ac:chgData name="Tariq Gilani" userId="f95dad9b-1e6c-498c-b573-9242e9268dd4" providerId="ADAL" clId="{F23A0695-BE62-4E39-B29C-B36739D458BB}" dt="2022-02-05T15:15:50.352" v="1980" actId="1076"/>
          <ac:spMkLst>
            <pc:docMk/>
            <pc:sldMk cId="3404682062" sldId="483"/>
            <ac:spMk id="9" creationId="{C77F16F6-4924-4CA6-97BB-4A7E7EA12BBF}"/>
          </ac:spMkLst>
        </pc:spChg>
        <pc:spChg chg="add mod">
          <ac:chgData name="Tariq Gilani" userId="f95dad9b-1e6c-498c-b573-9242e9268dd4" providerId="ADAL" clId="{F23A0695-BE62-4E39-B29C-B36739D458BB}" dt="2022-02-05T15:16:13.235" v="1994" actId="1076"/>
          <ac:spMkLst>
            <pc:docMk/>
            <pc:sldMk cId="3404682062" sldId="483"/>
            <ac:spMk id="10" creationId="{79ED8ABC-5A74-4F47-A991-5A91F12719AE}"/>
          </ac:spMkLst>
        </pc:spChg>
        <pc:spChg chg="add mod">
          <ac:chgData name="Tariq Gilani" userId="f95dad9b-1e6c-498c-b573-9242e9268dd4" providerId="ADAL" clId="{F23A0695-BE62-4E39-B29C-B36739D458BB}" dt="2022-02-07T14:46:33.024" v="11202" actId="1076"/>
          <ac:spMkLst>
            <pc:docMk/>
            <pc:sldMk cId="3404682062" sldId="483"/>
            <ac:spMk id="11" creationId="{4BB9B431-572C-4575-9DF9-DB6C305568AC}"/>
          </ac:spMkLst>
        </pc:spChg>
        <pc:spChg chg="add mod">
          <ac:chgData name="Tariq Gilani" userId="f95dad9b-1e6c-498c-b573-9242e9268dd4" providerId="ADAL" clId="{F23A0695-BE62-4E39-B29C-B36739D458BB}" dt="2022-02-07T14:46:45.487" v="11204" actId="1076"/>
          <ac:spMkLst>
            <pc:docMk/>
            <pc:sldMk cId="3404682062" sldId="483"/>
            <ac:spMk id="12" creationId="{441AC7C7-2A58-4ECD-AE04-809D1A529046}"/>
          </ac:spMkLst>
        </pc:spChg>
        <pc:spChg chg="add mod">
          <ac:chgData name="Tariq Gilani" userId="f95dad9b-1e6c-498c-b573-9242e9268dd4" providerId="ADAL" clId="{F23A0695-BE62-4E39-B29C-B36739D458BB}" dt="2022-02-07T14:46:55.304" v="11206" actId="1076"/>
          <ac:spMkLst>
            <pc:docMk/>
            <pc:sldMk cId="3404682062" sldId="483"/>
            <ac:spMk id="13" creationId="{C9C667E4-EDE6-40A6-87D7-293A9B11AE54}"/>
          </ac:spMkLst>
        </pc:spChg>
        <pc:spChg chg="add mod">
          <ac:chgData name="Tariq Gilani" userId="f95dad9b-1e6c-498c-b573-9242e9268dd4" providerId="ADAL" clId="{F23A0695-BE62-4E39-B29C-B36739D458BB}" dt="2022-02-07T14:46:58.863" v="11207" actId="1076"/>
          <ac:spMkLst>
            <pc:docMk/>
            <pc:sldMk cId="3404682062" sldId="483"/>
            <ac:spMk id="14" creationId="{20FB6257-3C53-4B2E-8EBB-AD7A7CDA849A}"/>
          </ac:spMkLst>
        </pc:spChg>
        <pc:spChg chg="add mod">
          <ac:chgData name="Tariq Gilani" userId="f95dad9b-1e6c-498c-b573-9242e9268dd4" providerId="ADAL" clId="{F23A0695-BE62-4E39-B29C-B36739D458BB}" dt="2022-02-05T15:24:35.935" v="2221" actId="114"/>
          <ac:spMkLst>
            <pc:docMk/>
            <pc:sldMk cId="3404682062" sldId="483"/>
            <ac:spMk id="15" creationId="{67D052A5-A9FD-4230-921B-3236EA7656D7}"/>
          </ac:spMkLst>
        </pc:spChg>
      </pc:sldChg>
      <pc:sldChg chg="addSp delSp modSp new mod modAnim">
        <pc:chgData name="Tariq Gilani" userId="f95dad9b-1e6c-498c-b573-9242e9268dd4" providerId="ADAL" clId="{F23A0695-BE62-4E39-B29C-B36739D458BB}" dt="2022-02-07T14:52:41.317" v="11231"/>
        <pc:sldMkLst>
          <pc:docMk/>
          <pc:sldMk cId="775366238" sldId="484"/>
        </pc:sldMkLst>
        <pc:spChg chg="del mod">
          <ac:chgData name="Tariq Gilani" userId="f95dad9b-1e6c-498c-b573-9242e9268dd4" providerId="ADAL" clId="{F23A0695-BE62-4E39-B29C-B36739D458BB}" dt="2022-02-06T12:52:34.278" v="2471" actId="478"/>
          <ac:spMkLst>
            <pc:docMk/>
            <pc:sldMk cId="775366238" sldId="484"/>
            <ac:spMk id="2" creationId="{3F7A6A05-331E-4C3D-A6CE-1CBC3F33B461}"/>
          </ac:spMkLst>
        </pc:spChg>
        <pc:spChg chg="add mod">
          <ac:chgData name="Tariq Gilani" userId="f95dad9b-1e6c-498c-b573-9242e9268dd4" providerId="ADAL" clId="{F23A0695-BE62-4E39-B29C-B36739D458BB}" dt="2022-02-06T12:56:11.637" v="2653" actId="20577"/>
          <ac:spMkLst>
            <pc:docMk/>
            <pc:sldMk cId="775366238" sldId="484"/>
            <ac:spMk id="3" creationId="{F82CE344-3AEA-4090-9F90-D890C430DFA1}"/>
          </ac:spMkLst>
        </pc:spChg>
        <pc:spChg chg="add mod">
          <ac:chgData name="Tariq Gilani" userId="f95dad9b-1e6c-498c-b573-9242e9268dd4" providerId="ADAL" clId="{F23A0695-BE62-4E39-B29C-B36739D458BB}" dt="2022-02-06T13:00:13.479" v="2873" actId="1076"/>
          <ac:spMkLst>
            <pc:docMk/>
            <pc:sldMk cId="775366238" sldId="484"/>
            <ac:spMk id="4" creationId="{BD49557F-588C-4727-B280-A81579622DD4}"/>
          </ac:spMkLst>
        </pc:spChg>
        <pc:spChg chg="add del mod">
          <ac:chgData name="Tariq Gilani" userId="f95dad9b-1e6c-498c-b573-9242e9268dd4" providerId="ADAL" clId="{F23A0695-BE62-4E39-B29C-B36739D458BB}" dt="2022-02-06T13:00:15.214" v="2875"/>
          <ac:spMkLst>
            <pc:docMk/>
            <pc:sldMk cId="775366238" sldId="484"/>
            <ac:spMk id="5" creationId="{220B6633-CD61-47A6-843E-EC98D38BD67A}"/>
          </ac:spMkLst>
        </pc:spChg>
        <pc:spChg chg="add mod">
          <ac:chgData name="Tariq Gilani" userId="f95dad9b-1e6c-498c-b573-9242e9268dd4" providerId="ADAL" clId="{F23A0695-BE62-4E39-B29C-B36739D458BB}" dt="2022-02-06T13:28:24.635" v="3253" actId="20577"/>
          <ac:spMkLst>
            <pc:docMk/>
            <pc:sldMk cId="775366238" sldId="484"/>
            <ac:spMk id="6" creationId="{27C61801-E6A8-4EF3-8A48-B026A1A4802A}"/>
          </ac:spMkLst>
        </pc:spChg>
        <pc:spChg chg="add mod">
          <ac:chgData name="Tariq Gilani" userId="f95dad9b-1e6c-498c-b573-9242e9268dd4" providerId="ADAL" clId="{F23A0695-BE62-4E39-B29C-B36739D458BB}" dt="2022-02-06T13:09:17.708" v="2997" actId="164"/>
          <ac:spMkLst>
            <pc:docMk/>
            <pc:sldMk cId="775366238" sldId="484"/>
            <ac:spMk id="7" creationId="{708A6A47-EF65-4DD0-87B0-EE0E1AD0A522}"/>
          </ac:spMkLst>
        </pc:spChg>
        <pc:spChg chg="add mod">
          <ac:chgData name="Tariq Gilani" userId="f95dad9b-1e6c-498c-b573-9242e9268dd4" providerId="ADAL" clId="{F23A0695-BE62-4E39-B29C-B36739D458BB}" dt="2022-02-06T13:09:17.708" v="2997" actId="164"/>
          <ac:spMkLst>
            <pc:docMk/>
            <pc:sldMk cId="775366238" sldId="484"/>
            <ac:spMk id="8" creationId="{BC3AB30E-A7CD-4C73-A0CD-DEC1AE8972ED}"/>
          </ac:spMkLst>
        </pc:spChg>
        <pc:spChg chg="add mod">
          <ac:chgData name="Tariq Gilani" userId="f95dad9b-1e6c-498c-b573-9242e9268dd4" providerId="ADAL" clId="{F23A0695-BE62-4E39-B29C-B36739D458BB}" dt="2022-02-06T13:09:17.708" v="2997" actId="164"/>
          <ac:spMkLst>
            <pc:docMk/>
            <pc:sldMk cId="775366238" sldId="484"/>
            <ac:spMk id="9" creationId="{42084DC0-B9FB-4275-B110-24BDEF03FA0E}"/>
          </ac:spMkLst>
        </pc:spChg>
        <pc:spChg chg="add mod">
          <ac:chgData name="Tariq Gilani" userId="f95dad9b-1e6c-498c-b573-9242e9268dd4" providerId="ADAL" clId="{F23A0695-BE62-4E39-B29C-B36739D458BB}" dt="2022-02-06T13:09:17.708" v="2997" actId="164"/>
          <ac:spMkLst>
            <pc:docMk/>
            <pc:sldMk cId="775366238" sldId="484"/>
            <ac:spMk id="15" creationId="{FDCEAEF2-409D-4B48-8002-FC1102D6C6B1}"/>
          </ac:spMkLst>
        </pc:spChg>
        <pc:spChg chg="add mod">
          <ac:chgData name="Tariq Gilani" userId="f95dad9b-1e6c-498c-b573-9242e9268dd4" providerId="ADAL" clId="{F23A0695-BE62-4E39-B29C-B36739D458BB}" dt="2022-02-06T13:09:17.708" v="2997" actId="164"/>
          <ac:spMkLst>
            <pc:docMk/>
            <pc:sldMk cId="775366238" sldId="484"/>
            <ac:spMk id="16" creationId="{717DC6A6-5E0B-431B-9B04-076FB3FBBE4E}"/>
          </ac:spMkLst>
        </pc:spChg>
        <pc:spChg chg="add mod">
          <ac:chgData name="Tariq Gilani" userId="f95dad9b-1e6c-498c-b573-9242e9268dd4" providerId="ADAL" clId="{F23A0695-BE62-4E39-B29C-B36739D458BB}" dt="2022-02-06T13:09:17.708" v="2997" actId="164"/>
          <ac:spMkLst>
            <pc:docMk/>
            <pc:sldMk cId="775366238" sldId="484"/>
            <ac:spMk id="17" creationId="{E67941D3-C156-4FC9-B8C7-4F70D7D7CC1C}"/>
          </ac:spMkLst>
        </pc:spChg>
        <pc:spChg chg="add mod">
          <ac:chgData name="Tariq Gilani" userId="f95dad9b-1e6c-498c-b573-9242e9268dd4" providerId="ADAL" clId="{F23A0695-BE62-4E39-B29C-B36739D458BB}" dt="2022-02-06T13:09:17.708" v="2997" actId="164"/>
          <ac:spMkLst>
            <pc:docMk/>
            <pc:sldMk cId="775366238" sldId="484"/>
            <ac:spMk id="18" creationId="{E5EC5E37-D6C3-42E9-AB2B-3F43CF458804}"/>
          </ac:spMkLst>
        </pc:spChg>
        <pc:spChg chg="add mod">
          <ac:chgData name="Tariq Gilani" userId="f95dad9b-1e6c-498c-b573-9242e9268dd4" providerId="ADAL" clId="{F23A0695-BE62-4E39-B29C-B36739D458BB}" dt="2022-02-06T13:28:37.116" v="3255" actId="20577"/>
          <ac:spMkLst>
            <pc:docMk/>
            <pc:sldMk cId="775366238" sldId="484"/>
            <ac:spMk id="20" creationId="{1FA6D326-FC29-46AF-A77C-980664380774}"/>
          </ac:spMkLst>
        </pc:spChg>
        <pc:spChg chg="add mod">
          <ac:chgData name="Tariq Gilani" userId="f95dad9b-1e6c-498c-b573-9242e9268dd4" providerId="ADAL" clId="{F23A0695-BE62-4E39-B29C-B36739D458BB}" dt="2022-02-06T13:17:01.014" v="3088" actId="1076"/>
          <ac:spMkLst>
            <pc:docMk/>
            <pc:sldMk cId="775366238" sldId="484"/>
            <ac:spMk id="21" creationId="{6A4D14B5-8473-456B-8D5E-9552198DB2A8}"/>
          </ac:spMkLst>
        </pc:spChg>
        <pc:spChg chg="add mod">
          <ac:chgData name="Tariq Gilani" userId="f95dad9b-1e6c-498c-b573-9242e9268dd4" providerId="ADAL" clId="{F23A0695-BE62-4E39-B29C-B36739D458BB}" dt="2022-02-06T13:20:05.084" v="3133" actId="20577"/>
          <ac:spMkLst>
            <pc:docMk/>
            <pc:sldMk cId="775366238" sldId="484"/>
            <ac:spMk id="22" creationId="{1C33549E-8803-4A23-82E9-4F5982218874}"/>
          </ac:spMkLst>
        </pc:spChg>
        <pc:spChg chg="add mod">
          <ac:chgData name="Tariq Gilani" userId="f95dad9b-1e6c-498c-b573-9242e9268dd4" providerId="ADAL" clId="{F23A0695-BE62-4E39-B29C-B36739D458BB}" dt="2022-02-06T13:22:36.318" v="3162" actId="1076"/>
          <ac:spMkLst>
            <pc:docMk/>
            <pc:sldMk cId="775366238" sldId="484"/>
            <ac:spMk id="23" creationId="{CE6B01B6-E490-4159-8E30-9FE415ACF22F}"/>
          </ac:spMkLst>
        </pc:spChg>
        <pc:spChg chg="add mod">
          <ac:chgData name="Tariq Gilani" userId="f95dad9b-1e6c-498c-b573-9242e9268dd4" providerId="ADAL" clId="{F23A0695-BE62-4E39-B29C-B36739D458BB}" dt="2022-02-06T13:30:25.530" v="3285" actId="692"/>
          <ac:spMkLst>
            <pc:docMk/>
            <pc:sldMk cId="775366238" sldId="484"/>
            <ac:spMk id="24" creationId="{43CA14CB-FF12-4EE7-BB37-65FE94DD0C95}"/>
          </ac:spMkLst>
        </pc:spChg>
        <pc:spChg chg="add mod">
          <ac:chgData name="Tariq Gilani" userId="f95dad9b-1e6c-498c-b573-9242e9268dd4" providerId="ADAL" clId="{F23A0695-BE62-4E39-B29C-B36739D458BB}" dt="2022-02-06T13:27:00.997" v="3235" actId="1076"/>
          <ac:spMkLst>
            <pc:docMk/>
            <pc:sldMk cId="775366238" sldId="484"/>
            <ac:spMk id="25" creationId="{9D0E3702-0FFC-45EC-A560-703807A4E822}"/>
          </ac:spMkLst>
        </pc:spChg>
        <pc:spChg chg="add mod">
          <ac:chgData name="Tariq Gilani" userId="f95dad9b-1e6c-498c-b573-9242e9268dd4" providerId="ADAL" clId="{F23A0695-BE62-4E39-B29C-B36739D458BB}" dt="2022-02-06T13:28:41.769" v="3257" actId="20577"/>
          <ac:spMkLst>
            <pc:docMk/>
            <pc:sldMk cId="775366238" sldId="484"/>
            <ac:spMk id="26" creationId="{21299181-5870-4C7F-8F1D-7E90382CB558}"/>
          </ac:spMkLst>
        </pc:spChg>
        <pc:spChg chg="add mod">
          <ac:chgData name="Tariq Gilani" userId="f95dad9b-1e6c-498c-b573-9242e9268dd4" providerId="ADAL" clId="{F23A0695-BE62-4E39-B29C-B36739D458BB}" dt="2022-02-06T13:25:36.419" v="3217" actId="692"/>
          <ac:spMkLst>
            <pc:docMk/>
            <pc:sldMk cId="775366238" sldId="484"/>
            <ac:spMk id="27" creationId="{DE0207FE-3615-47EB-8AB4-9D301A7584BB}"/>
          </ac:spMkLst>
        </pc:spChg>
        <pc:spChg chg="add mod">
          <ac:chgData name="Tariq Gilani" userId="f95dad9b-1e6c-498c-b573-9242e9268dd4" providerId="ADAL" clId="{F23A0695-BE62-4E39-B29C-B36739D458BB}" dt="2022-02-06T13:25:59.684" v="3223" actId="1037"/>
          <ac:spMkLst>
            <pc:docMk/>
            <pc:sldMk cId="775366238" sldId="484"/>
            <ac:spMk id="28" creationId="{7FBB7B97-7812-43BC-801D-303FE35AC389}"/>
          </ac:spMkLst>
        </pc:spChg>
        <pc:spChg chg="add mod">
          <ac:chgData name="Tariq Gilani" userId="f95dad9b-1e6c-498c-b573-9242e9268dd4" providerId="ADAL" clId="{F23A0695-BE62-4E39-B29C-B36739D458BB}" dt="2022-02-06T13:29:47.838" v="3272" actId="20577"/>
          <ac:spMkLst>
            <pc:docMk/>
            <pc:sldMk cId="775366238" sldId="484"/>
            <ac:spMk id="36" creationId="{9D8E7F35-A703-4A52-812F-B5D64F903D56}"/>
          </ac:spMkLst>
        </pc:spChg>
        <pc:grpChg chg="add mod">
          <ac:chgData name="Tariq Gilani" userId="f95dad9b-1e6c-498c-b573-9242e9268dd4" providerId="ADAL" clId="{F23A0695-BE62-4E39-B29C-B36739D458BB}" dt="2022-02-06T13:09:17.708" v="2997" actId="164"/>
          <ac:grpSpMkLst>
            <pc:docMk/>
            <pc:sldMk cId="775366238" sldId="484"/>
            <ac:grpSpMk id="19" creationId="{0CEE8511-7333-4DA2-9E50-53181170A371}"/>
          </ac:grpSpMkLst>
        </pc:grpChg>
        <pc:cxnChg chg="add mod">
          <ac:chgData name="Tariq Gilani" userId="f95dad9b-1e6c-498c-b573-9242e9268dd4" providerId="ADAL" clId="{F23A0695-BE62-4E39-B29C-B36739D458BB}" dt="2022-02-06T13:09:17.708" v="2997" actId="164"/>
          <ac:cxnSpMkLst>
            <pc:docMk/>
            <pc:sldMk cId="775366238" sldId="484"/>
            <ac:cxnSpMk id="11" creationId="{B8453934-0865-4A39-BED8-4A66154EDB4D}"/>
          </ac:cxnSpMkLst>
        </pc:cxnChg>
        <pc:cxnChg chg="add mod">
          <ac:chgData name="Tariq Gilani" userId="f95dad9b-1e6c-498c-b573-9242e9268dd4" providerId="ADAL" clId="{F23A0695-BE62-4E39-B29C-B36739D458BB}" dt="2022-02-06T13:26:55.657" v="3234" actId="14100"/>
          <ac:cxnSpMkLst>
            <pc:docMk/>
            <pc:sldMk cId="775366238" sldId="484"/>
            <ac:cxnSpMk id="30" creationId="{776EB7BF-8BAC-4D90-9544-5BF3DCD79E10}"/>
          </ac:cxnSpMkLst>
        </pc:cxnChg>
        <pc:cxnChg chg="add mod">
          <ac:chgData name="Tariq Gilani" userId="f95dad9b-1e6c-498c-b573-9242e9268dd4" providerId="ADAL" clId="{F23A0695-BE62-4E39-B29C-B36739D458BB}" dt="2022-02-06T13:27:16.255" v="3237" actId="1076"/>
          <ac:cxnSpMkLst>
            <pc:docMk/>
            <pc:sldMk cId="775366238" sldId="484"/>
            <ac:cxnSpMk id="34" creationId="{8831F57E-F4CB-4BEB-B9FB-A67A7BCA714B}"/>
          </ac:cxnSpMkLst>
        </pc:cxnChg>
      </pc:sldChg>
      <pc:sldChg chg="addSp delSp modSp new mod modAnim">
        <pc:chgData name="Tariq Gilani" userId="f95dad9b-1e6c-498c-b573-9242e9268dd4" providerId="ADAL" clId="{F23A0695-BE62-4E39-B29C-B36739D458BB}" dt="2022-02-07T14:53:59.285" v="11246"/>
        <pc:sldMkLst>
          <pc:docMk/>
          <pc:sldMk cId="2953053242" sldId="485"/>
        </pc:sldMkLst>
        <pc:spChg chg="del">
          <ac:chgData name="Tariq Gilani" userId="f95dad9b-1e6c-498c-b573-9242e9268dd4" providerId="ADAL" clId="{F23A0695-BE62-4E39-B29C-B36739D458BB}" dt="2022-02-06T13:30:43.029" v="3287" actId="478"/>
          <ac:spMkLst>
            <pc:docMk/>
            <pc:sldMk cId="2953053242" sldId="485"/>
            <ac:spMk id="2" creationId="{A835BD90-68FF-4409-967A-ACABD0358873}"/>
          </ac:spMkLst>
        </pc:spChg>
        <pc:spChg chg="add mod">
          <ac:chgData name="Tariq Gilani" userId="f95dad9b-1e6c-498c-b573-9242e9268dd4" providerId="ADAL" clId="{F23A0695-BE62-4E39-B29C-B36739D458BB}" dt="2022-02-06T13:59:02.748" v="4304" actId="1076"/>
          <ac:spMkLst>
            <pc:docMk/>
            <pc:sldMk cId="2953053242" sldId="485"/>
            <ac:spMk id="3" creationId="{9AB67351-F1B8-4646-A610-C43D08BB550E}"/>
          </ac:spMkLst>
        </pc:spChg>
        <pc:spChg chg="add mod">
          <ac:chgData name="Tariq Gilani" userId="f95dad9b-1e6c-498c-b573-9242e9268dd4" providerId="ADAL" clId="{F23A0695-BE62-4E39-B29C-B36739D458BB}" dt="2022-02-06T13:54:36.834" v="4251" actId="1076"/>
          <ac:spMkLst>
            <pc:docMk/>
            <pc:sldMk cId="2953053242" sldId="485"/>
            <ac:spMk id="4" creationId="{D81E74F3-3E02-4921-A459-BCC10EEB6B56}"/>
          </ac:spMkLst>
        </pc:spChg>
        <pc:spChg chg="add mod">
          <ac:chgData name="Tariq Gilani" userId="f95dad9b-1e6c-498c-b573-9242e9268dd4" providerId="ADAL" clId="{F23A0695-BE62-4E39-B29C-B36739D458BB}" dt="2022-02-06T13:54:40.162" v="4252" actId="1076"/>
          <ac:spMkLst>
            <pc:docMk/>
            <pc:sldMk cId="2953053242" sldId="485"/>
            <ac:spMk id="5" creationId="{7E49C98B-9C5D-4DFA-A368-3F80B9A79DAE}"/>
          </ac:spMkLst>
        </pc:spChg>
        <pc:spChg chg="add mod">
          <ac:chgData name="Tariq Gilani" userId="f95dad9b-1e6c-498c-b573-9242e9268dd4" providerId="ADAL" clId="{F23A0695-BE62-4E39-B29C-B36739D458BB}" dt="2022-02-06T13:59:08.092" v="4305" actId="1076"/>
          <ac:spMkLst>
            <pc:docMk/>
            <pc:sldMk cId="2953053242" sldId="485"/>
            <ac:spMk id="6" creationId="{3B041AB8-0A71-4A4B-B00E-0BF91A8902FF}"/>
          </ac:spMkLst>
        </pc:spChg>
        <pc:spChg chg="add mod">
          <ac:chgData name="Tariq Gilani" userId="f95dad9b-1e6c-498c-b573-9242e9268dd4" providerId="ADAL" clId="{F23A0695-BE62-4E39-B29C-B36739D458BB}" dt="2022-02-06T13:54:43.803" v="4253" actId="1076"/>
          <ac:spMkLst>
            <pc:docMk/>
            <pc:sldMk cId="2953053242" sldId="485"/>
            <ac:spMk id="7" creationId="{36CB6170-1F78-4E84-BAD0-148B8E34933B}"/>
          </ac:spMkLst>
        </pc:spChg>
        <pc:spChg chg="add mod">
          <ac:chgData name="Tariq Gilani" userId="f95dad9b-1e6c-498c-b573-9242e9268dd4" providerId="ADAL" clId="{F23A0695-BE62-4E39-B29C-B36739D458BB}" dt="2022-02-06T13:54:57.185" v="4255" actId="1076"/>
          <ac:spMkLst>
            <pc:docMk/>
            <pc:sldMk cId="2953053242" sldId="485"/>
            <ac:spMk id="8" creationId="{050DC3A9-1460-40BE-AB3F-3645562A1A5E}"/>
          </ac:spMkLst>
        </pc:spChg>
        <pc:spChg chg="add mod">
          <ac:chgData name="Tariq Gilani" userId="f95dad9b-1e6c-498c-b573-9242e9268dd4" providerId="ADAL" clId="{F23A0695-BE62-4E39-B29C-B36739D458BB}" dt="2022-02-06T13:55:00.226" v="4256" actId="1076"/>
          <ac:spMkLst>
            <pc:docMk/>
            <pc:sldMk cId="2953053242" sldId="485"/>
            <ac:spMk id="9" creationId="{FF0A3C29-7DA2-477B-926C-3829ECADB8C2}"/>
          </ac:spMkLst>
        </pc:spChg>
        <pc:spChg chg="add mod">
          <ac:chgData name="Tariq Gilani" userId="f95dad9b-1e6c-498c-b573-9242e9268dd4" providerId="ADAL" clId="{F23A0695-BE62-4E39-B29C-B36739D458BB}" dt="2022-02-06T13:55:03.581" v="4257" actId="1076"/>
          <ac:spMkLst>
            <pc:docMk/>
            <pc:sldMk cId="2953053242" sldId="485"/>
            <ac:spMk id="10" creationId="{FBFB97CD-5B67-4427-BC35-C1DDBFE0D02E}"/>
          </ac:spMkLst>
        </pc:spChg>
        <pc:spChg chg="add mod">
          <ac:chgData name="Tariq Gilani" userId="f95dad9b-1e6c-498c-b573-9242e9268dd4" providerId="ADAL" clId="{F23A0695-BE62-4E39-B29C-B36739D458BB}" dt="2022-02-06T13:55:22.716" v="4262" actId="122"/>
          <ac:spMkLst>
            <pc:docMk/>
            <pc:sldMk cId="2953053242" sldId="485"/>
            <ac:spMk id="11" creationId="{46FC3927-06A6-4C03-8007-C4D0AAA3E301}"/>
          </ac:spMkLst>
        </pc:spChg>
        <pc:spChg chg="add mod">
          <ac:chgData name="Tariq Gilani" userId="f95dad9b-1e6c-498c-b573-9242e9268dd4" providerId="ADAL" clId="{F23A0695-BE62-4E39-B29C-B36739D458BB}" dt="2022-02-06T13:55:30.460" v="4263" actId="1076"/>
          <ac:spMkLst>
            <pc:docMk/>
            <pc:sldMk cId="2953053242" sldId="485"/>
            <ac:spMk id="12" creationId="{968D781D-1F0B-44B9-9AB8-57E54FEAB7C0}"/>
          </ac:spMkLst>
        </pc:spChg>
        <pc:spChg chg="add mod">
          <ac:chgData name="Tariq Gilani" userId="f95dad9b-1e6c-498c-b573-9242e9268dd4" providerId="ADAL" clId="{F23A0695-BE62-4E39-B29C-B36739D458BB}" dt="2022-02-06T13:55:34.362" v="4264" actId="1076"/>
          <ac:spMkLst>
            <pc:docMk/>
            <pc:sldMk cId="2953053242" sldId="485"/>
            <ac:spMk id="13" creationId="{0251BAD5-CD8D-4B80-9D5F-74D7893C7248}"/>
          </ac:spMkLst>
        </pc:spChg>
        <pc:spChg chg="add mod">
          <ac:chgData name="Tariq Gilani" userId="f95dad9b-1e6c-498c-b573-9242e9268dd4" providerId="ADAL" clId="{F23A0695-BE62-4E39-B29C-B36739D458BB}" dt="2022-02-06T14:04:47.588" v="4563" actId="1076"/>
          <ac:spMkLst>
            <pc:docMk/>
            <pc:sldMk cId="2953053242" sldId="485"/>
            <ac:spMk id="14" creationId="{0CA549E3-A3F0-45AF-8060-13423E105FB8}"/>
          </ac:spMkLst>
        </pc:spChg>
        <pc:spChg chg="add mod">
          <ac:chgData name="Tariq Gilani" userId="f95dad9b-1e6c-498c-b573-9242e9268dd4" providerId="ADAL" clId="{F23A0695-BE62-4E39-B29C-B36739D458BB}" dt="2022-02-06T13:56:35.675" v="4278" actId="14100"/>
          <ac:spMkLst>
            <pc:docMk/>
            <pc:sldMk cId="2953053242" sldId="485"/>
            <ac:spMk id="15" creationId="{F201828A-7080-4710-8CEA-23D2F7B26CC2}"/>
          </ac:spMkLst>
        </pc:spChg>
        <pc:spChg chg="add mod">
          <ac:chgData name="Tariq Gilani" userId="f95dad9b-1e6c-498c-b573-9242e9268dd4" providerId="ADAL" clId="{F23A0695-BE62-4E39-B29C-B36739D458BB}" dt="2022-02-06T13:55:46.838" v="4267" actId="1076"/>
          <ac:spMkLst>
            <pc:docMk/>
            <pc:sldMk cId="2953053242" sldId="485"/>
            <ac:spMk id="16" creationId="{9858F052-C8FA-4D54-AA03-A4B0325EBE66}"/>
          </ac:spMkLst>
        </pc:spChg>
        <pc:spChg chg="add mod">
          <ac:chgData name="Tariq Gilani" userId="f95dad9b-1e6c-498c-b573-9242e9268dd4" providerId="ADAL" clId="{F23A0695-BE62-4E39-B29C-B36739D458BB}" dt="2022-02-06T13:58:10.162" v="4299" actId="114"/>
          <ac:spMkLst>
            <pc:docMk/>
            <pc:sldMk cId="2953053242" sldId="485"/>
            <ac:spMk id="17" creationId="{EF7723CB-CBBE-480B-84D3-7F3AB1033199}"/>
          </ac:spMkLst>
        </pc:spChg>
        <pc:spChg chg="add mod">
          <ac:chgData name="Tariq Gilani" userId="f95dad9b-1e6c-498c-b573-9242e9268dd4" providerId="ADAL" clId="{F23A0695-BE62-4E39-B29C-B36739D458BB}" dt="2022-02-06T13:56:58.023" v="4280" actId="14100"/>
          <ac:spMkLst>
            <pc:docMk/>
            <pc:sldMk cId="2953053242" sldId="485"/>
            <ac:spMk id="18" creationId="{1810A98F-C21F-4852-810B-BD25D4B680FA}"/>
          </ac:spMkLst>
        </pc:spChg>
      </pc:sldChg>
      <pc:sldChg chg="addSp delSp modSp new mod modAnim">
        <pc:chgData name="Tariq Gilani" userId="f95dad9b-1e6c-498c-b573-9242e9268dd4" providerId="ADAL" clId="{F23A0695-BE62-4E39-B29C-B36739D458BB}" dt="2022-02-07T14:55:28.205" v="11262"/>
        <pc:sldMkLst>
          <pc:docMk/>
          <pc:sldMk cId="1229297281" sldId="486"/>
        </pc:sldMkLst>
        <pc:spChg chg="del">
          <ac:chgData name="Tariq Gilani" userId="f95dad9b-1e6c-498c-b573-9242e9268dd4" providerId="ADAL" clId="{F23A0695-BE62-4E39-B29C-B36739D458BB}" dt="2022-02-06T13:58:48.946" v="4301" actId="478"/>
          <ac:spMkLst>
            <pc:docMk/>
            <pc:sldMk cId="1229297281" sldId="486"/>
            <ac:spMk id="2" creationId="{6AC2F053-A16C-4062-B602-38E7C4DFE49A}"/>
          </ac:spMkLst>
        </pc:spChg>
        <pc:spChg chg="add mod">
          <ac:chgData name="Tariq Gilani" userId="f95dad9b-1e6c-498c-b573-9242e9268dd4" providerId="ADAL" clId="{F23A0695-BE62-4E39-B29C-B36739D458BB}" dt="2022-02-06T13:59:20.166" v="4306"/>
          <ac:spMkLst>
            <pc:docMk/>
            <pc:sldMk cId="1229297281" sldId="486"/>
            <ac:spMk id="3" creationId="{88857D7B-C1EF-490F-8EB2-FA497FFA8CDF}"/>
          </ac:spMkLst>
        </pc:spChg>
        <pc:spChg chg="add mod">
          <ac:chgData name="Tariq Gilani" userId="f95dad9b-1e6c-498c-b573-9242e9268dd4" providerId="ADAL" clId="{F23A0695-BE62-4E39-B29C-B36739D458BB}" dt="2022-02-06T14:25:06.063" v="4956" actId="1076"/>
          <ac:spMkLst>
            <pc:docMk/>
            <pc:sldMk cId="1229297281" sldId="486"/>
            <ac:spMk id="4" creationId="{3F922C8D-2A80-489C-BEF7-EEA7D78DA8DB}"/>
          </ac:spMkLst>
        </pc:spChg>
        <pc:spChg chg="add mod">
          <ac:chgData name="Tariq Gilani" userId="f95dad9b-1e6c-498c-b573-9242e9268dd4" providerId="ADAL" clId="{F23A0695-BE62-4E39-B29C-B36739D458BB}" dt="2022-02-06T14:25:10.210" v="4958" actId="1076"/>
          <ac:spMkLst>
            <pc:docMk/>
            <pc:sldMk cId="1229297281" sldId="486"/>
            <ac:spMk id="5" creationId="{B3A276CA-2954-4D4C-9E96-612AC189804D}"/>
          </ac:spMkLst>
        </pc:spChg>
        <pc:spChg chg="add mod">
          <ac:chgData name="Tariq Gilani" userId="f95dad9b-1e6c-498c-b573-9242e9268dd4" providerId="ADAL" clId="{F23A0695-BE62-4E39-B29C-B36739D458BB}" dt="2022-02-06T14:25:14.604" v="4959" actId="1076"/>
          <ac:spMkLst>
            <pc:docMk/>
            <pc:sldMk cId="1229297281" sldId="486"/>
            <ac:spMk id="6" creationId="{CD06C090-E620-4077-8609-595D45D0BE30}"/>
          </ac:spMkLst>
        </pc:spChg>
        <pc:spChg chg="add mod">
          <ac:chgData name="Tariq Gilani" userId="f95dad9b-1e6c-498c-b573-9242e9268dd4" providerId="ADAL" clId="{F23A0695-BE62-4E39-B29C-B36739D458BB}" dt="2022-02-06T14:25:19.022" v="4960" actId="1076"/>
          <ac:spMkLst>
            <pc:docMk/>
            <pc:sldMk cId="1229297281" sldId="486"/>
            <ac:spMk id="7" creationId="{445E86C6-EE24-4139-BC9F-4A176A1FEF40}"/>
          </ac:spMkLst>
        </pc:spChg>
        <pc:spChg chg="add mod">
          <ac:chgData name="Tariq Gilani" userId="f95dad9b-1e6c-498c-b573-9242e9268dd4" providerId="ADAL" clId="{F23A0695-BE62-4E39-B29C-B36739D458BB}" dt="2022-02-06T14:25:24.424" v="4961" actId="1076"/>
          <ac:spMkLst>
            <pc:docMk/>
            <pc:sldMk cId="1229297281" sldId="486"/>
            <ac:spMk id="8" creationId="{805ABF96-686E-4DE1-B3F5-85C0394401A1}"/>
          </ac:spMkLst>
        </pc:spChg>
        <pc:spChg chg="add mod">
          <ac:chgData name="Tariq Gilani" userId="f95dad9b-1e6c-498c-b573-9242e9268dd4" providerId="ADAL" clId="{F23A0695-BE62-4E39-B29C-B36739D458BB}" dt="2022-02-06T14:25:31.321" v="4962" actId="1076"/>
          <ac:spMkLst>
            <pc:docMk/>
            <pc:sldMk cId="1229297281" sldId="486"/>
            <ac:spMk id="15" creationId="{C0269D0C-8EF0-4570-9C43-E5C02F80ECE1}"/>
          </ac:spMkLst>
        </pc:spChg>
        <pc:spChg chg="add mod">
          <ac:chgData name="Tariq Gilani" userId="f95dad9b-1e6c-498c-b573-9242e9268dd4" providerId="ADAL" clId="{F23A0695-BE62-4E39-B29C-B36739D458BB}" dt="2022-02-06T14:25:36.684" v="4963" actId="1076"/>
          <ac:spMkLst>
            <pc:docMk/>
            <pc:sldMk cId="1229297281" sldId="486"/>
            <ac:spMk id="16" creationId="{48B5DB42-9B29-4C26-860E-AAF1D3EEC77B}"/>
          </ac:spMkLst>
        </pc:spChg>
        <pc:spChg chg="add mod">
          <ac:chgData name="Tariq Gilani" userId="f95dad9b-1e6c-498c-b573-9242e9268dd4" providerId="ADAL" clId="{F23A0695-BE62-4E39-B29C-B36739D458BB}" dt="2022-02-06T14:25:40.848" v="4964" actId="1076"/>
          <ac:spMkLst>
            <pc:docMk/>
            <pc:sldMk cId="1229297281" sldId="486"/>
            <ac:spMk id="17" creationId="{3CFC6B7D-0438-432A-A31A-E389A5D9D0D0}"/>
          </ac:spMkLst>
        </pc:spChg>
        <pc:spChg chg="add mod">
          <ac:chgData name="Tariq Gilani" userId="f95dad9b-1e6c-498c-b573-9242e9268dd4" providerId="ADAL" clId="{F23A0695-BE62-4E39-B29C-B36739D458BB}" dt="2022-02-06T14:25:45.817" v="4965" actId="1076"/>
          <ac:spMkLst>
            <pc:docMk/>
            <pc:sldMk cId="1229297281" sldId="486"/>
            <ac:spMk id="18" creationId="{5E44BBE3-B266-4BF8-B74C-E19C55BF31FA}"/>
          </ac:spMkLst>
        </pc:spChg>
        <pc:spChg chg="add mod">
          <ac:chgData name="Tariq Gilani" userId="f95dad9b-1e6c-498c-b573-9242e9268dd4" providerId="ADAL" clId="{F23A0695-BE62-4E39-B29C-B36739D458BB}" dt="2022-02-06T14:25:55.656" v="4967" actId="1076"/>
          <ac:spMkLst>
            <pc:docMk/>
            <pc:sldMk cId="1229297281" sldId="486"/>
            <ac:spMk id="20" creationId="{FF9641E1-2013-4C94-A09E-55D09323FE84}"/>
          </ac:spMkLst>
        </pc:spChg>
        <pc:spChg chg="add mod">
          <ac:chgData name="Tariq Gilani" userId="f95dad9b-1e6c-498c-b573-9242e9268dd4" providerId="ADAL" clId="{F23A0695-BE62-4E39-B29C-B36739D458BB}" dt="2022-02-06T14:32:57.430" v="5179" actId="1076"/>
          <ac:spMkLst>
            <pc:docMk/>
            <pc:sldMk cId="1229297281" sldId="486"/>
            <ac:spMk id="21" creationId="{4FA2ED1C-59BF-49EA-A78B-F08DC853930D}"/>
          </ac:spMkLst>
        </pc:spChg>
        <pc:spChg chg="add mod">
          <ac:chgData name="Tariq Gilani" userId="f95dad9b-1e6c-498c-b573-9242e9268dd4" providerId="ADAL" clId="{F23A0695-BE62-4E39-B29C-B36739D458BB}" dt="2022-02-06T14:29:48.592" v="5049" actId="692"/>
          <ac:spMkLst>
            <pc:docMk/>
            <pc:sldMk cId="1229297281" sldId="486"/>
            <ac:spMk id="22" creationId="{AD2C01B6-64E9-4EB0-8167-85E2C02D509C}"/>
          </ac:spMkLst>
        </pc:spChg>
        <pc:spChg chg="add mod">
          <ac:chgData name="Tariq Gilani" userId="f95dad9b-1e6c-498c-b573-9242e9268dd4" providerId="ADAL" clId="{F23A0695-BE62-4E39-B29C-B36739D458BB}" dt="2022-02-07T14:55:25.472" v="11261" actId="1076"/>
          <ac:spMkLst>
            <pc:docMk/>
            <pc:sldMk cId="1229297281" sldId="486"/>
            <ac:spMk id="23" creationId="{BFC3A1AC-2C42-412B-BDFE-EE0339E00AB9}"/>
          </ac:spMkLst>
        </pc:spChg>
        <pc:spChg chg="add mod">
          <ac:chgData name="Tariq Gilani" userId="f95dad9b-1e6c-498c-b573-9242e9268dd4" providerId="ADAL" clId="{F23A0695-BE62-4E39-B29C-B36739D458BB}" dt="2022-02-06T14:33:25.397" v="5187" actId="14100"/>
          <ac:spMkLst>
            <pc:docMk/>
            <pc:sldMk cId="1229297281" sldId="486"/>
            <ac:spMk id="24" creationId="{B15ED9C5-C21B-4A31-9474-CB40F6274576}"/>
          </ac:spMkLst>
        </pc:spChg>
        <pc:cxnChg chg="add del mod">
          <ac:chgData name="Tariq Gilani" userId="f95dad9b-1e6c-498c-b573-9242e9268dd4" providerId="ADAL" clId="{F23A0695-BE62-4E39-B29C-B36739D458BB}" dt="2022-02-06T14:09:54.942" v="4614" actId="478"/>
          <ac:cxnSpMkLst>
            <pc:docMk/>
            <pc:sldMk cId="1229297281" sldId="486"/>
            <ac:cxnSpMk id="10" creationId="{B47719F1-C5B1-48E6-8BBE-18AEE7D5408D}"/>
          </ac:cxnSpMkLst>
        </pc:cxnChg>
      </pc:sldChg>
      <pc:sldChg chg="addSp delSp modSp new del mod">
        <pc:chgData name="Tariq Gilani" userId="f95dad9b-1e6c-498c-b573-9242e9268dd4" providerId="ADAL" clId="{F23A0695-BE62-4E39-B29C-B36739D458BB}" dt="2022-02-07T00:54:56.126" v="11162" actId="47"/>
        <pc:sldMkLst>
          <pc:docMk/>
          <pc:sldMk cId="1077739886" sldId="487"/>
        </pc:sldMkLst>
        <pc:spChg chg="del mod">
          <ac:chgData name="Tariq Gilani" userId="f95dad9b-1e6c-498c-b573-9242e9268dd4" providerId="ADAL" clId="{F23A0695-BE62-4E39-B29C-B36739D458BB}" dt="2022-02-06T14:34:09.788" v="5190" actId="478"/>
          <ac:spMkLst>
            <pc:docMk/>
            <pc:sldMk cId="1077739886" sldId="487"/>
            <ac:spMk id="2" creationId="{122AF619-7469-4430-9C5C-D01A8CDE93BA}"/>
          </ac:spMkLst>
        </pc:spChg>
        <pc:spChg chg="add mod">
          <ac:chgData name="Tariq Gilani" userId="f95dad9b-1e6c-498c-b573-9242e9268dd4" providerId="ADAL" clId="{F23A0695-BE62-4E39-B29C-B36739D458BB}" dt="2022-02-06T14:36:34.872" v="5319" actId="14100"/>
          <ac:spMkLst>
            <pc:docMk/>
            <pc:sldMk cId="1077739886" sldId="487"/>
            <ac:spMk id="3" creationId="{C00A0B92-65FA-4ABB-ACB6-7419931755CC}"/>
          </ac:spMkLst>
        </pc:spChg>
        <pc:spChg chg="add mod">
          <ac:chgData name="Tariq Gilani" userId="f95dad9b-1e6c-498c-b573-9242e9268dd4" providerId="ADAL" clId="{F23A0695-BE62-4E39-B29C-B36739D458BB}" dt="2022-02-06T14:36:10.354" v="5317" actId="14100"/>
          <ac:spMkLst>
            <pc:docMk/>
            <pc:sldMk cId="1077739886" sldId="487"/>
            <ac:spMk id="4" creationId="{E167D717-5525-4D1B-8F7C-AF9D3F682F2B}"/>
          </ac:spMkLst>
        </pc:spChg>
        <pc:spChg chg="add mod">
          <ac:chgData name="Tariq Gilani" userId="f95dad9b-1e6c-498c-b573-9242e9268dd4" providerId="ADAL" clId="{F23A0695-BE62-4E39-B29C-B36739D458BB}" dt="2022-02-06T14:37:31.364" v="5354" actId="1076"/>
          <ac:spMkLst>
            <pc:docMk/>
            <pc:sldMk cId="1077739886" sldId="487"/>
            <ac:spMk id="5" creationId="{93BF8414-D821-454B-8085-04A29A674437}"/>
          </ac:spMkLst>
        </pc:spChg>
        <pc:spChg chg="add mod">
          <ac:chgData name="Tariq Gilani" userId="f95dad9b-1e6c-498c-b573-9242e9268dd4" providerId="ADAL" clId="{F23A0695-BE62-4E39-B29C-B36739D458BB}" dt="2022-02-06T14:40:08.131" v="5587" actId="1076"/>
          <ac:spMkLst>
            <pc:docMk/>
            <pc:sldMk cId="1077739886" sldId="487"/>
            <ac:spMk id="6" creationId="{CEDCD6ED-D818-448B-9D47-9394B4E613EF}"/>
          </ac:spMkLst>
        </pc:spChg>
        <pc:spChg chg="add mod">
          <ac:chgData name="Tariq Gilani" userId="f95dad9b-1e6c-498c-b573-9242e9268dd4" providerId="ADAL" clId="{F23A0695-BE62-4E39-B29C-B36739D458BB}" dt="2022-02-06T14:42:24.192" v="5638" actId="14100"/>
          <ac:spMkLst>
            <pc:docMk/>
            <pc:sldMk cId="1077739886" sldId="487"/>
            <ac:spMk id="7" creationId="{9E767C54-D2F7-47D4-97BD-87517D13B288}"/>
          </ac:spMkLst>
        </pc:spChg>
        <pc:spChg chg="add mod">
          <ac:chgData name="Tariq Gilani" userId="f95dad9b-1e6c-498c-b573-9242e9268dd4" providerId="ADAL" clId="{F23A0695-BE62-4E39-B29C-B36739D458BB}" dt="2022-02-06T14:43:23.448" v="5656" actId="1076"/>
          <ac:spMkLst>
            <pc:docMk/>
            <pc:sldMk cId="1077739886" sldId="487"/>
            <ac:spMk id="8" creationId="{3860F423-46FA-4B26-9923-45684BC0E235}"/>
          </ac:spMkLst>
        </pc:spChg>
        <pc:spChg chg="add mod">
          <ac:chgData name="Tariq Gilani" userId="f95dad9b-1e6c-498c-b573-9242e9268dd4" providerId="ADAL" clId="{F23A0695-BE62-4E39-B29C-B36739D458BB}" dt="2022-02-06T14:43:19.077" v="5655" actId="1076"/>
          <ac:spMkLst>
            <pc:docMk/>
            <pc:sldMk cId="1077739886" sldId="487"/>
            <ac:spMk id="9" creationId="{8978D73E-5C14-4979-A17B-FD90D162E079}"/>
          </ac:spMkLst>
        </pc:spChg>
        <pc:spChg chg="add mod">
          <ac:chgData name="Tariq Gilani" userId="f95dad9b-1e6c-498c-b573-9242e9268dd4" providerId="ADAL" clId="{F23A0695-BE62-4E39-B29C-B36739D458BB}" dt="2022-02-06T14:43:26.284" v="5657" actId="1076"/>
          <ac:spMkLst>
            <pc:docMk/>
            <pc:sldMk cId="1077739886" sldId="487"/>
            <ac:spMk id="10" creationId="{896744AD-3B4D-48A2-B968-B9767F45688B}"/>
          </ac:spMkLst>
        </pc:spChg>
        <pc:spChg chg="add mod">
          <ac:chgData name="Tariq Gilani" userId="f95dad9b-1e6c-498c-b573-9242e9268dd4" providerId="ADAL" clId="{F23A0695-BE62-4E39-B29C-B36739D458BB}" dt="2022-02-06T14:44:45.984" v="5676" actId="20577"/>
          <ac:spMkLst>
            <pc:docMk/>
            <pc:sldMk cId="1077739886" sldId="487"/>
            <ac:spMk id="11" creationId="{37124ADC-5854-4E95-AA97-6A04CBED847C}"/>
          </ac:spMkLst>
        </pc:spChg>
        <pc:spChg chg="add mod">
          <ac:chgData name="Tariq Gilani" userId="f95dad9b-1e6c-498c-b573-9242e9268dd4" providerId="ADAL" clId="{F23A0695-BE62-4E39-B29C-B36739D458BB}" dt="2022-02-06T14:46:01.666" v="5752" actId="14100"/>
          <ac:spMkLst>
            <pc:docMk/>
            <pc:sldMk cId="1077739886" sldId="487"/>
            <ac:spMk id="12" creationId="{A7B2CECF-4B68-43DF-846A-34EA116B5721}"/>
          </ac:spMkLst>
        </pc:spChg>
        <pc:spChg chg="add del mod">
          <ac:chgData name="Tariq Gilani" userId="f95dad9b-1e6c-498c-b573-9242e9268dd4" providerId="ADAL" clId="{F23A0695-BE62-4E39-B29C-B36739D458BB}" dt="2022-02-06T14:46:40.931" v="5754" actId="478"/>
          <ac:spMkLst>
            <pc:docMk/>
            <pc:sldMk cId="1077739886" sldId="487"/>
            <ac:spMk id="13" creationId="{60DEEEE6-7EE7-43EE-A509-12A22F072CED}"/>
          </ac:spMkLst>
        </pc:spChg>
        <pc:spChg chg="add mod">
          <ac:chgData name="Tariq Gilani" userId="f95dad9b-1e6c-498c-b573-9242e9268dd4" providerId="ADAL" clId="{F23A0695-BE62-4E39-B29C-B36739D458BB}" dt="2022-02-06T14:48:41.496" v="5782" actId="1076"/>
          <ac:spMkLst>
            <pc:docMk/>
            <pc:sldMk cId="1077739886" sldId="487"/>
            <ac:spMk id="14" creationId="{4B5A3F76-F6BE-402B-AAB9-95D8FBAFF140}"/>
          </ac:spMkLst>
        </pc:spChg>
        <pc:spChg chg="add mod">
          <ac:chgData name="Tariq Gilani" userId="f95dad9b-1e6c-498c-b573-9242e9268dd4" providerId="ADAL" clId="{F23A0695-BE62-4E39-B29C-B36739D458BB}" dt="2022-02-06T14:49:41.166" v="5799" actId="1076"/>
          <ac:spMkLst>
            <pc:docMk/>
            <pc:sldMk cId="1077739886" sldId="487"/>
            <ac:spMk id="15" creationId="{512255A9-2E44-4037-8480-B162E78D5EBA}"/>
          </ac:spMkLst>
        </pc:spChg>
        <pc:spChg chg="add mod">
          <ac:chgData name="Tariq Gilani" userId="f95dad9b-1e6c-498c-b573-9242e9268dd4" providerId="ADAL" clId="{F23A0695-BE62-4E39-B29C-B36739D458BB}" dt="2022-02-06T16:47:07.256" v="8913" actId="692"/>
          <ac:spMkLst>
            <pc:docMk/>
            <pc:sldMk cId="1077739886" sldId="487"/>
            <ac:spMk id="18" creationId="{EF2EC5F0-17D1-4600-8C7C-BDEC6ED27152}"/>
          </ac:spMkLst>
        </pc:spChg>
        <pc:spChg chg="add mod">
          <ac:chgData name="Tariq Gilani" userId="f95dad9b-1e6c-498c-b573-9242e9268dd4" providerId="ADAL" clId="{F23A0695-BE62-4E39-B29C-B36739D458BB}" dt="2022-02-06T14:52:08.964" v="5872" actId="14100"/>
          <ac:spMkLst>
            <pc:docMk/>
            <pc:sldMk cId="1077739886" sldId="487"/>
            <ac:spMk id="19" creationId="{EE1DAB91-7E66-40AB-9A03-A3D8A754B8E8}"/>
          </ac:spMkLst>
        </pc:spChg>
        <pc:cxnChg chg="add mod">
          <ac:chgData name="Tariq Gilani" userId="f95dad9b-1e6c-498c-b573-9242e9268dd4" providerId="ADAL" clId="{F23A0695-BE62-4E39-B29C-B36739D458BB}" dt="2022-02-06T14:49:23.778" v="5797" actId="13822"/>
          <ac:cxnSpMkLst>
            <pc:docMk/>
            <pc:sldMk cId="1077739886" sldId="487"/>
            <ac:cxnSpMk id="17" creationId="{A92B6244-6F5F-420D-A536-D4DB29CC6837}"/>
          </ac:cxnSpMkLst>
        </pc:cxnChg>
      </pc:sldChg>
      <pc:sldChg chg="addSp delSp modSp new del mod modAnim">
        <pc:chgData name="Tariq Gilani" userId="f95dad9b-1e6c-498c-b573-9242e9268dd4" providerId="ADAL" clId="{F23A0695-BE62-4E39-B29C-B36739D458BB}" dt="2022-02-07T00:54:58.415" v="11163" actId="47"/>
        <pc:sldMkLst>
          <pc:docMk/>
          <pc:sldMk cId="488068233" sldId="488"/>
        </pc:sldMkLst>
        <pc:spChg chg="mod">
          <ac:chgData name="Tariq Gilani" userId="f95dad9b-1e6c-498c-b573-9242e9268dd4" providerId="ADAL" clId="{F23A0695-BE62-4E39-B29C-B36739D458BB}" dt="2022-02-06T14:53:33.020" v="5911" actId="1076"/>
          <ac:spMkLst>
            <pc:docMk/>
            <pc:sldMk cId="488068233" sldId="488"/>
            <ac:spMk id="2" creationId="{487A531F-648B-479A-9E64-0DA4ACBBB15F}"/>
          </ac:spMkLst>
        </pc:spChg>
        <pc:spChg chg="add mod">
          <ac:chgData name="Tariq Gilani" userId="f95dad9b-1e6c-498c-b573-9242e9268dd4" providerId="ADAL" clId="{F23A0695-BE62-4E39-B29C-B36739D458BB}" dt="2022-02-06T14:55:27.964" v="6050" actId="1076"/>
          <ac:spMkLst>
            <pc:docMk/>
            <pc:sldMk cId="488068233" sldId="488"/>
            <ac:spMk id="3" creationId="{B3752A91-475B-4F7A-B1C4-CEBD46C1366B}"/>
          </ac:spMkLst>
        </pc:spChg>
        <pc:spChg chg="add mod">
          <ac:chgData name="Tariq Gilani" userId="f95dad9b-1e6c-498c-b573-9242e9268dd4" providerId="ADAL" clId="{F23A0695-BE62-4E39-B29C-B36739D458BB}" dt="2022-02-06T14:57:35.825" v="6165" actId="1076"/>
          <ac:spMkLst>
            <pc:docMk/>
            <pc:sldMk cId="488068233" sldId="488"/>
            <ac:spMk id="4" creationId="{C9A84D59-5B92-4903-BFC7-E4FB711BB03C}"/>
          </ac:spMkLst>
        </pc:spChg>
        <pc:spChg chg="add mod">
          <ac:chgData name="Tariq Gilani" userId="f95dad9b-1e6c-498c-b573-9242e9268dd4" providerId="ADAL" clId="{F23A0695-BE62-4E39-B29C-B36739D458BB}" dt="2022-02-06T15:06:07.870" v="6466" actId="1076"/>
          <ac:spMkLst>
            <pc:docMk/>
            <pc:sldMk cId="488068233" sldId="488"/>
            <ac:spMk id="5" creationId="{7531650C-2B19-42E8-AC9A-C0B3FD212265}"/>
          </ac:spMkLst>
        </pc:spChg>
        <pc:spChg chg="add mod">
          <ac:chgData name="Tariq Gilani" userId="f95dad9b-1e6c-498c-b573-9242e9268dd4" providerId="ADAL" clId="{F23A0695-BE62-4E39-B29C-B36739D458BB}" dt="2022-02-06T14:59:41.274" v="6268" actId="1076"/>
          <ac:spMkLst>
            <pc:docMk/>
            <pc:sldMk cId="488068233" sldId="488"/>
            <ac:spMk id="6" creationId="{253BD266-2955-4448-BCB0-4E5C4CA2E7CB}"/>
          </ac:spMkLst>
        </pc:spChg>
        <pc:spChg chg="add mod">
          <ac:chgData name="Tariq Gilani" userId="f95dad9b-1e6c-498c-b573-9242e9268dd4" providerId="ADAL" clId="{F23A0695-BE62-4E39-B29C-B36739D458BB}" dt="2022-02-06T15:01:51.495" v="6284" actId="164"/>
          <ac:spMkLst>
            <pc:docMk/>
            <pc:sldMk cId="488068233" sldId="488"/>
            <ac:spMk id="7" creationId="{2DA843DE-0BF3-4023-927A-0B58A2588A33}"/>
          </ac:spMkLst>
        </pc:spChg>
        <pc:spChg chg="add del mod">
          <ac:chgData name="Tariq Gilani" userId="f95dad9b-1e6c-498c-b573-9242e9268dd4" providerId="ADAL" clId="{F23A0695-BE62-4E39-B29C-B36739D458BB}" dt="2022-02-06T15:00:25.278" v="6272"/>
          <ac:spMkLst>
            <pc:docMk/>
            <pc:sldMk cId="488068233" sldId="488"/>
            <ac:spMk id="8" creationId="{53F224D0-AD96-4C3F-8850-9C1A14AD0FF1}"/>
          </ac:spMkLst>
        </pc:spChg>
        <pc:spChg chg="add mod">
          <ac:chgData name="Tariq Gilani" userId="f95dad9b-1e6c-498c-b573-9242e9268dd4" providerId="ADAL" clId="{F23A0695-BE62-4E39-B29C-B36739D458BB}" dt="2022-02-06T15:01:51.495" v="6284" actId="164"/>
          <ac:spMkLst>
            <pc:docMk/>
            <pc:sldMk cId="488068233" sldId="488"/>
            <ac:spMk id="9" creationId="{B6371FAA-7E76-4C48-BE54-970D5B39E5AB}"/>
          </ac:spMkLst>
        </pc:spChg>
        <pc:spChg chg="add mod">
          <ac:chgData name="Tariq Gilani" userId="f95dad9b-1e6c-498c-b573-9242e9268dd4" providerId="ADAL" clId="{F23A0695-BE62-4E39-B29C-B36739D458BB}" dt="2022-02-06T15:25:07.306" v="6936" actId="164"/>
          <ac:spMkLst>
            <pc:docMk/>
            <pc:sldMk cId="488068233" sldId="488"/>
            <ac:spMk id="13" creationId="{C42C6AEB-63BF-45FE-8F10-873E1587B204}"/>
          </ac:spMkLst>
        </pc:spChg>
        <pc:spChg chg="add mod">
          <ac:chgData name="Tariq Gilani" userId="f95dad9b-1e6c-498c-b573-9242e9268dd4" providerId="ADAL" clId="{F23A0695-BE62-4E39-B29C-B36739D458BB}" dt="2022-02-06T15:25:31.694" v="6940" actId="1076"/>
          <ac:spMkLst>
            <pc:docMk/>
            <pc:sldMk cId="488068233" sldId="488"/>
            <ac:spMk id="15" creationId="{1F5EF3A1-92BF-43DC-B20D-3E645CA33DD7}"/>
          </ac:spMkLst>
        </pc:spChg>
        <pc:spChg chg="add mod">
          <ac:chgData name="Tariq Gilani" userId="f95dad9b-1e6c-498c-b573-9242e9268dd4" providerId="ADAL" clId="{F23A0695-BE62-4E39-B29C-B36739D458BB}" dt="2022-02-06T15:25:40.901" v="6942" actId="1076"/>
          <ac:spMkLst>
            <pc:docMk/>
            <pc:sldMk cId="488068233" sldId="488"/>
            <ac:spMk id="16" creationId="{DEE26037-7296-4BC2-B062-5451B0C1EC1B}"/>
          </ac:spMkLst>
        </pc:spChg>
        <pc:spChg chg="add mod">
          <ac:chgData name="Tariq Gilani" userId="f95dad9b-1e6c-498c-b573-9242e9268dd4" providerId="ADAL" clId="{F23A0695-BE62-4E39-B29C-B36739D458BB}" dt="2022-02-06T15:28:47.086" v="6976" actId="1076"/>
          <ac:spMkLst>
            <pc:docMk/>
            <pc:sldMk cId="488068233" sldId="488"/>
            <ac:spMk id="17" creationId="{A55CF234-F19C-4FF7-9B05-2C0D488FEDCB}"/>
          </ac:spMkLst>
        </pc:spChg>
        <pc:spChg chg="add mod">
          <ac:chgData name="Tariq Gilani" userId="f95dad9b-1e6c-498c-b573-9242e9268dd4" providerId="ADAL" clId="{F23A0695-BE62-4E39-B29C-B36739D458BB}" dt="2022-02-06T15:28:39.970" v="6975" actId="1076"/>
          <ac:spMkLst>
            <pc:docMk/>
            <pc:sldMk cId="488068233" sldId="488"/>
            <ac:spMk id="18" creationId="{D87B7D81-22BC-47FE-BD52-C656907E0D33}"/>
          </ac:spMkLst>
        </pc:spChg>
        <pc:spChg chg="add mod">
          <ac:chgData name="Tariq Gilani" userId="f95dad9b-1e6c-498c-b573-9242e9268dd4" providerId="ADAL" clId="{F23A0695-BE62-4E39-B29C-B36739D458BB}" dt="2022-02-06T15:28:36.095" v="6974" actId="1076"/>
          <ac:spMkLst>
            <pc:docMk/>
            <pc:sldMk cId="488068233" sldId="488"/>
            <ac:spMk id="19" creationId="{B69F472E-6957-4FE5-83CC-F51F464CABA5}"/>
          </ac:spMkLst>
        </pc:spChg>
        <pc:spChg chg="add del mod">
          <ac:chgData name="Tariq Gilani" userId="f95dad9b-1e6c-498c-b573-9242e9268dd4" providerId="ADAL" clId="{F23A0695-BE62-4E39-B29C-B36739D458BB}" dt="2022-02-06T15:10:43.491" v="6544"/>
          <ac:spMkLst>
            <pc:docMk/>
            <pc:sldMk cId="488068233" sldId="488"/>
            <ac:spMk id="20" creationId="{D7B056D9-CFC1-4EC6-AF6B-77E273593245}"/>
          </ac:spMkLst>
        </pc:spChg>
        <pc:spChg chg="add mod">
          <ac:chgData name="Tariq Gilani" userId="f95dad9b-1e6c-498c-b573-9242e9268dd4" providerId="ADAL" clId="{F23A0695-BE62-4E39-B29C-B36739D458BB}" dt="2022-02-06T15:28:29.192" v="6973" actId="1076"/>
          <ac:spMkLst>
            <pc:docMk/>
            <pc:sldMk cId="488068233" sldId="488"/>
            <ac:spMk id="21" creationId="{718D1710-9C56-4CB5-8FC4-22CCE5BB56CB}"/>
          </ac:spMkLst>
        </pc:spChg>
        <pc:spChg chg="add mod">
          <ac:chgData name="Tariq Gilani" userId="f95dad9b-1e6c-498c-b573-9242e9268dd4" providerId="ADAL" clId="{F23A0695-BE62-4E39-B29C-B36739D458BB}" dt="2022-02-06T15:28:25.548" v="6972" actId="1076"/>
          <ac:spMkLst>
            <pc:docMk/>
            <pc:sldMk cId="488068233" sldId="488"/>
            <ac:spMk id="22" creationId="{E2C57C54-81DD-411D-AC77-FD6CD85C50AD}"/>
          </ac:spMkLst>
        </pc:spChg>
        <pc:spChg chg="add mod">
          <ac:chgData name="Tariq Gilani" userId="f95dad9b-1e6c-498c-b573-9242e9268dd4" providerId="ADAL" clId="{F23A0695-BE62-4E39-B29C-B36739D458BB}" dt="2022-02-06T15:29:14.549" v="6985" actId="692"/>
          <ac:spMkLst>
            <pc:docMk/>
            <pc:sldMk cId="488068233" sldId="488"/>
            <ac:spMk id="23" creationId="{BB5108A7-B490-4397-80F4-3A8CE539CE29}"/>
          </ac:spMkLst>
        </pc:spChg>
        <pc:spChg chg="add del mod">
          <ac:chgData name="Tariq Gilani" userId="f95dad9b-1e6c-498c-b573-9242e9268dd4" providerId="ADAL" clId="{F23A0695-BE62-4E39-B29C-B36739D458BB}" dt="2022-02-06T15:27:31.102" v="6963" actId="478"/>
          <ac:spMkLst>
            <pc:docMk/>
            <pc:sldMk cId="488068233" sldId="488"/>
            <ac:spMk id="24" creationId="{38DC4A3E-A7AD-40F9-84EE-F21207E2BB92}"/>
          </ac:spMkLst>
        </pc:spChg>
        <pc:grpChg chg="add mod">
          <ac:chgData name="Tariq Gilani" userId="f95dad9b-1e6c-498c-b573-9242e9268dd4" providerId="ADAL" clId="{F23A0695-BE62-4E39-B29C-B36739D458BB}" dt="2022-02-06T15:25:07.306" v="6936" actId="164"/>
          <ac:grpSpMkLst>
            <pc:docMk/>
            <pc:sldMk cId="488068233" sldId="488"/>
            <ac:grpSpMk id="14" creationId="{3A715AD9-8806-49F4-AB04-5B8F80D30841}"/>
          </ac:grpSpMkLst>
        </pc:grpChg>
        <pc:grpChg chg="add mod">
          <ac:chgData name="Tariq Gilani" userId="f95dad9b-1e6c-498c-b573-9242e9268dd4" providerId="ADAL" clId="{F23A0695-BE62-4E39-B29C-B36739D458BB}" dt="2022-02-06T15:25:24.164" v="6939" actId="1076"/>
          <ac:grpSpMkLst>
            <pc:docMk/>
            <pc:sldMk cId="488068233" sldId="488"/>
            <ac:grpSpMk id="25" creationId="{C37C0FAA-F501-418A-9463-1606B61EC784}"/>
          </ac:grpSpMkLst>
        </pc:grpChg>
        <pc:cxnChg chg="add mod">
          <ac:chgData name="Tariq Gilani" userId="f95dad9b-1e6c-498c-b573-9242e9268dd4" providerId="ADAL" clId="{F23A0695-BE62-4E39-B29C-B36739D458BB}" dt="2022-02-06T15:01:51.495" v="6284" actId="164"/>
          <ac:cxnSpMkLst>
            <pc:docMk/>
            <pc:sldMk cId="488068233" sldId="488"/>
            <ac:cxnSpMk id="11" creationId="{EF2CC548-1623-434F-9FB5-464A5D018211}"/>
          </ac:cxnSpMkLst>
        </pc:cxnChg>
        <pc:cxnChg chg="add mod">
          <ac:chgData name="Tariq Gilani" userId="f95dad9b-1e6c-498c-b573-9242e9268dd4" providerId="ADAL" clId="{F23A0695-BE62-4E39-B29C-B36739D458BB}" dt="2022-02-06T15:01:51.495" v="6284" actId="164"/>
          <ac:cxnSpMkLst>
            <pc:docMk/>
            <pc:sldMk cId="488068233" sldId="488"/>
            <ac:cxnSpMk id="12" creationId="{4519F60D-737F-4D6B-BD47-55048B63097D}"/>
          </ac:cxnSpMkLst>
        </pc:cxnChg>
      </pc:sldChg>
      <pc:sldChg chg="addSp delSp modSp new del mod modAnim">
        <pc:chgData name="Tariq Gilani" userId="f95dad9b-1e6c-498c-b573-9242e9268dd4" providerId="ADAL" clId="{F23A0695-BE62-4E39-B29C-B36739D458BB}" dt="2022-02-07T00:54:59.307" v="11164" actId="47"/>
        <pc:sldMkLst>
          <pc:docMk/>
          <pc:sldMk cId="3821484309" sldId="489"/>
        </pc:sldMkLst>
        <pc:spChg chg="del">
          <ac:chgData name="Tariq Gilani" userId="f95dad9b-1e6c-498c-b573-9242e9268dd4" providerId="ADAL" clId="{F23A0695-BE62-4E39-B29C-B36739D458BB}" dt="2022-02-06T15:29:54.157" v="6987" actId="478"/>
          <ac:spMkLst>
            <pc:docMk/>
            <pc:sldMk cId="3821484309" sldId="489"/>
            <ac:spMk id="2" creationId="{F56B7B2A-B878-4397-AB32-DA8FBF71679B}"/>
          </ac:spMkLst>
        </pc:spChg>
        <pc:spChg chg="add mod">
          <ac:chgData name="Tariq Gilani" userId="f95dad9b-1e6c-498c-b573-9242e9268dd4" providerId="ADAL" clId="{F23A0695-BE62-4E39-B29C-B36739D458BB}" dt="2022-02-06T15:33:19.280" v="7064" actId="14100"/>
          <ac:spMkLst>
            <pc:docMk/>
            <pc:sldMk cId="3821484309" sldId="489"/>
            <ac:spMk id="3" creationId="{73FCCFD0-47A1-4E44-940C-6CA91432F815}"/>
          </ac:spMkLst>
        </pc:spChg>
        <pc:spChg chg="add mod">
          <ac:chgData name="Tariq Gilani" userId="f95dad9b-1e6c-498c-b573-9242e9268dd4" providerId="ADAL" clId="{F23A0695-BE62-4E39-B29C-B36739D458BB}" dt="2022-02-06T15:33:23.130" v="7065" actId="1076"/>
          <ac:spMkLst>
            <pc:docMk/>
            <pc:sldMk cId="3821484309" sldId="489"/>
            <ac:spMk id="4" creationId="{1862CCA0-9826-4B46-8AF7-720149894104}"/>
          </ac:spMkLst>
        </pc:spChg>
        <pc:spChg chg="add mod">
          <ac:chgData name="Tariq Gilani" userId="f95dad9b-1e6c-498c-b573-9242e9268dd4" providerId="ADAL" clId="{F23A0695-BE62-4E39-B29C-B36739D458BB}" dt="2022-02-06T15:36:51.647" v="7139" actId="14100"/>
          <ac:spMkLst>
            <pc:docMk/>
            <pc:sldMk cId="3821484309" sldId="489"/>
            <ac:spMk id="5" creationId="{136A21D4-2E3C-4978-A458-19EC33A8705D}"/>
          </ac:spMkLst>
        </pc:spChg>
        <pc:spChg chg="add del mod">
          <ac:chgData name="Tariq Gilani" userId="f95dad9b-1e6c-498c-b573-9242e9268dd4" providerId="ADAL" clId="{F23A0695-BE62-4E39-B29C-B36739D458BB}" dt="2022-02-06T15:40:32.889" v="7197" actId="478"/>
          <ac:spMkLst>
            <pc:docMk/>
            <pc:sldMk cId="3821484309" sldId="489"/>
            <ac:spMk id="6" creationId="{F61A7359-05A3-43F5-8A82-15E30B855B98}"/>
          </ac:spMkLst>
        </pc:spChg>
        <pc:picChg chg="add mod">
          <ac:chgData name="Tariq Gilani" userId="f95dad9b-1e6c-498c-b573-9242e9268dd4" providerId="ADAL" clId="{F23A0695-BE62-4E39-B29C-B36739D458BB}" dt="2022-02-06T15:42:59.628" v="7200" actId="1076"/>
          <ac:picMkLst>
            <pc:docMk/>
            <pc:sldMk cId="3821484309" sldId="489"/>
            <ac:picMk id="3074" creationId="{CE8C06FB-B5FE-4284-B147-E5B00B0C5EA3}"/>
          </ac:picMkLst>
        </pc:picChg>
      </pc:sldChg>
      <pc:sldChg chg="addSp delSp modSp new del mod modAnim">
        <pc:chgData name="Tariq Gilani" userId="f95dad9b-1e6c-498c-b573-9242e9268dd4" providerId="ADAL" clId="{F23A0695-BE62-4E39-B29C-B36739D458BB}" dt="2022-02-07T00:55:00.122" v="11165" actId="47"/>
        <pc:sldMkLst>
          <pc:docMk/>
          <pc:sldMk cId="784825388" sldId="490"/>
        </pc:sldMkLst>
        <pc:spChg chg="del mod">
          <ac:chgData name="Tariq Gilani" userId="f95dad9b-1e6c-498c-b573-9242e9268dd4" providerId="ADAL" clId="{F23A0695-BE62-4E39-B29C-B36739D458BB}" dt="2022-02-06T15:43:39.619" v="7205" actId="478"/>
          <ac:spMkLst>
            <pc:docMk/>
            <pc:sldMk cId="784825388" sldId="490"/>
            <ac:spMk id="2" creationId="{1A66A323-D420-44FF-9619-B611493F96F9}"/>
          </ac:spMkLst>
        </pc:spChg>
        <pc:spChg chg="add mod">
          <ac:chgData name="Tariq Gilani" userId="f95dad9b-1e6c-498c-b573-9242e9268dd4" providerId="ADAL" clId="{F23A0695-BE62-4E39-B29C-B36739D458BB}" dt="2022-02-06T16:04:31.299" v="7656" actId="1076"/>
          <ac:spMkLst>
            <pc:docMk/>
            <pc:sldMk cId="784825388" sldId="490"/>
            <ac:spMk id="3" creationId="{77B7C2CF-72B2-4693-94EE-BCAFB00A15B6}"/>
          </ac:spMkLst>
        </pc:spChg>
        <pc:spChg chg="add mod">
          <ac:chgData name="Tariq Gilani" userId="f95dad9b-1e6c-498c-b573-9242e9268dd4" providerId="ADAL" clId="{F23A0695-BE62-4E39-B29C-B36739D458BB}" dt="2022-02-06T16:19:27.332" v="8322" actId="1076"/>
          <ac:spMkLst>
            <pc:docMk/>
            <pc:sldMk cId="784825388" sldId="490"/>
            <ac:spMk id="4" creationId="{F332EE6D-CE1D-4E28-8243-FAC62E62C041}"/>
          </ac:spMkLst>
        </pc:spChg>
        <pc:spChg chg="add mod topLvl">
          <ac:chgData name="Tariq Gilani" userId="f95dad9b-1e6c-498c-b573-9242e9268dd4" providerId="ADAL" clId="{F23A0695-BE62-4E39-B29C-B36739D458BB}" dt="2022-02-06T16:03:37.055" v="7651" actId="164"/>
          <ac:spMkLst>
            <pc:docMk/>
            <pc:sldMk cId="784825388" sldId="490"/>
            <ac:spMk id="5" creationId="{96AF82C7-3BA7-4C6D-AC87-E0260626B09B}"/>
          </ac:spMkLst>
        </pc:spChg>
        <pc:spChg chg="add mod topLvl">
          <ac:chgData name="Tariq Gilani" userId="f95dad9b-1e6c-498c-b573-9242e9268dd4" providerId="ADAL" clId="{F23A0695-BE62-4E39-B29C-B36739D458BB}" dt="2022-02-06T16:03:37.055" v="7651" actId="164"/>
          <ac:spMkLst>
            <pc:docMk/>
            <pc:sldMk cId="784825388" sldId="490"/>
            <ac:spMk id="6" creationId="{9B54F0A0-CD62-4E04-A280-6C85FEF1E6E2}"/>
          </ac:spMkLst>
        </pc:spChg>
        <pc:spChg chg="add mod topLvl">
          <ac:chgData name="Tariq Gilani" userId="f95dad9b-1e6c-498c-b573-9242e9268dd4" providerId="ADAL" clId="{F23A0695-BE62-4E39-B29C-B36739D458BB}" dt="2022-02-06T16:03:37.055" v="7651" actId="164"/>
          <ac:spMkLst>
            <pc:docMk/>
            <pc:sldMk cId="784825388" sldId="490"/>
            <ac:spMk id="7" creationId="{8C44CCD7-E1C3-49F3-BB8E-346DFFB696FB}"/>
          </ac:spMkLst>
        </pc:spChg>
        <pc:spChg chg="add mod topLvl">
          <ac:chgData name="Tariq Gilani" userId="f95dad9b-1e6c-498c-b573-9242e9268dd4" providerId="ADAL" clId="{F23A0695-BE62-4E39-B29C-B36739D458BB}" dt="2022-02-06T16:03:37.055" v="7651" actId="164"/>
          <ac:spMkLst>
            <pc:docMk/>
            <pc:sldMk cId="784825388" sldId="490"/>
            <ac:spMk id="8" creationId="{588C1B8B-6E9E-44EC-A9CA-52690DA1024D}"/>
          </ac:spMkLst>
        </pc:spChg>
        <pc:spChg chg="add mod">
          <ac:chgData name="Tariq Gilani" userId="f95dad9b-1e6c-498c-b573-9242e9268dd4" providerId="ADAL" clId="{F23A0695-BE62-4E39-B29C-B36739D458BB}" dt="2022-02-06T16:19:32.795" v="8323" actId="1076"/>
          <ac:spMkLst>
            <pc:docMk/>
            <pc:sldMk cId="784825388" sldId="490"/>
            <ac:spMk id="9" creationId="{1AF622B4-BCFE-4BA5-BA31-18032518C85B}"/>
          </ac:spMkLst>
        </pc:spChg>
        <pc:spChg chg="add mod">
          <ac:chgData name="Tariq Gilani" userId="f95dad9b-1e6c-498c-b573-9242e9268dd4" providerId="ADAL" clId="{F23A0695-BE62-4E39-B29C-B36739D458BB}" dt="2022-02-06T16:02:20.834" v="7643" actId="1076"/>
          <ac:spMkLst>
            <pc:docMk/>
            <pc:sldMk cId="784825388" sldId="490"/>
            <ac:spMk id="10" creationId="{52D4FB6F-C455-4438-BB70-A6F81798780C}"/>
          </ac:spMkLst>
        </pc:spChg>
        <pc:spChg chg="add mod">
          <ac:chgData name="Tariq Gilani" userId="f95dad9b-1e6c-498c-b573-9242e9268dd4" providerId="ADAL" clId="{F23A0695-BE62-4E39-B29C-B36739D458BB}" dt="2022-02-06T16:02:11.904" v="7641" actId="1076"/>
          <ac:spMkLst>
            <pc:docMk/>
            <pc:sldMk cId="784825388" sldId="490"/>
            <ac:spMk id="11" creationId="{66158861-0289-4E00-BAEF-686DD13E5463}"/>
          </ac:spMkLst>
        </pc:spChg>
        <pc:spChg chg="add mod">
          <ac:chgData name="Tariq Gilani" userId="f95dad9b-1e6c-498c-b573-9242e9268dd4" providerId="ADAL" clId="{F23A0695-BE62-4E39-B29C-B36739D458BB}" dt="2022-02-06T16:10:02.036" v="7937" actId="164"/>
          <ac:spMkLst>
            <pc:docMk/>
            <pc:sldMk cId="784825388" sldId="490"/>
            <ac:spMk id="23" creationId="{CBE54C26-E2A3-4DB4-8330-40EAE1CB7D69}"/>
          </ac:spMkLst>
        </pc:spChg>
        <pc:spChg chg="add mod">
          <ac:chgData name="Tariq Gilani" userId="f95dad9b-1e6c-498c-b573-9242e9268dd4" providerId="ADAL" clId="{F23A0695-BE62-4E39-B29C-B36739D458BB}" dt="2022-02-06T16:10:02.036" v="7937" actId="164"/>
          <ac:spMkLst>
            <pc:docMk/>
            <pc:sldMk cId="784825388" sldId="490"/>
            <ac:spMk id="24" creationId="{78E9B07B-2FDC-45FE-9812-EDCA7487B3F1}"/>
          </ac:spMkLst>
        </pc:spChg>
        <pc:spChg chg="add mod">
          <ac:chgData name="Tariq Gilani" userId="f95dad9b-1e6c-498c-b573-9242e9268dd4" providerId="ADAL" clId="{F23A0695-BE62-4E39-B29C-B36739D458BB}" dt="2022-02-06T16:19:46.954" v="8326" actId="1076"/>
          <ac:spMkLst>
            <pc:docMk/>
            <pc:sldMk cId="784825388" sldId="490"/>
            <ac:spMk id="40" creationId="{3D0D2492-A620-4754-A05A-CE001D2AF3DA}"/>
          </ac:spMkLst>
        </pc:spChg>
        <pc:spChg chg="add mod">
          <ac:chgData name="Tariq Gilani" userId="f95dad9b-1e6c-498c-b573-9242e9268dd4" providerId="ADAL" clId="{F23A0695-BE62-4E39-B29C-B36739D458BB}" dt="2022-02-06T16:19:59.920" v="8329" actId="1076"/>
          <ac:spMkLst>
            <pc:docMk/>
            <pc:sldMk cId="784825388" sldId="490"/>
            <ac:spMk id="41" creationId="{BA32720E-E5B2-4658-B535-693F52D64418}"/>
          </ac:spMkLst>
        </pc:spChg>
        <pc:spChg chg="add mod">
          <ac:chgData name="Tariq Gilani" userId="f95dad9b-1e6c-498c-b573-9242e9268dd4" providerId="ADAL" clId="{F23A0695-BE62-4E39-B29C-B36739D458BB}" dt="2022-02-06T16:19:55.539" v="8328" actId="1076"/>
          <ac:spMkLst>
            <pc:docMk/>
            <pc:sldMk cId="784825388" sldId="490"/>
            <ac:spMk id="42" creationId="{E0418A9C-4B5A-4F56-9548-8720A79A2EB4}"/>
          </ac:spMkLst>
        </pc:spChg>
        <pc:spChg chg="add mod">
          <ac:chgData name="Tariq Gilani" userId="f95dad9b-1e6c-498c-b573-9242e9268dd4" providerId="ADAL" clId="{F23A0695-BE62-4E39-B29C-B36739D458BB}" dt="2022-02-06T16:20:04.692" v="8330" actId="1076"/>
          <ac:spMkLst>
            <pc:docMk/>
            <pc:sldMk cId="784825388" sldId="490"/>
            <ac:spMk id="43" creationId="{8D394626-A582-4E45-95D6-E0E6E5BF69BE}"/>
          </ac:spMkLst>
        </pc:spChg>
        <pc:spChg chg="add mod">
          <ac:chgData name="Tariq Gilani" userId="f95dad9b-1e6c-498c-b573-9242e9268dd4" providerId="ADAL" clId="{F23A0695-BE62-4E39-B29C-B36739D458BB}" dt="2022-02-06T16:20:07.609" v="8331" actId="1076"/>
          <ac:spMkLst>
            <pc:docMk/>
            <pc:sldMk cId="784825388" sldId="490"/>
            <ac:spMk id="44" creationId="{62448C41-A826-4808-BD63-8F2EDDB0B523}"/>
          </ac:spMkLst>
        </pc:spChg>
        <pc:spChg chg="add mod">
          <ac:chgData name="Tariq Gilani" userId="f95dad9b-1e6c-498c-b573-9242e9268dd4" providerId="ADAL" clId="{F23A0695-BE62-4E39-B29C-B36739D458BB}" dt="2022-02-06T16:23:25.653" v="8416" actId="1076"/>
          <ac:spMkLst>
            <pc:docMk/>
            <pc:sldMk cId="784825388" sldId="490"/>
            <ac:spMk id="46" creationId="{39937420-3504-4B8A-9B57-FEC732E2E4E3}"/>
          </ac:spMkLst>
        </pc:spChg>
        <pc:spChg chg="add mod">
          <ac:chgData name="Tariq Gilani" userId="f95dad9b-1e6c-498c-b573-9242e9268dd4" providerId="ADAL" clId="{F23A0695-BE62-4E39-B29C-B36739D458BB}" dt="2022-02-06T16:23:36.532" v="8419" actId="1076"/>
          <ac:spMkLst>
            <pc:docMk/>
            <pc:sldMk cId="784825388" sldId="490"/>
            <ac:spMk id="47" creationId="{4C85A2D6-921B-4335-8842-77F82D889FD3}"/>
          </ac:spMkLst>
        </pc:spChg>
        <pc:spChg chg="add del mod">
          <ac:chgData name="Tariq Gilani" userId="f95dad9b-1e6c-498c-b573-9242e9268dd4" providerId="ADAL" clId="{F23A0695-BE62-4E39-B29C-B36739D458BB}" dt="2022-02-06T16:23:15.411" v="8414" actId="21"/>
          <ac:spMkLst>
            <pc:docMk/>
            <pc:sldMk cId="784825388" sldId="490"/>
            <ac:spMk id="48" creationId="{0DFFD716-BDC8-4FED-95F3-DE69242454B8}"/>
          </ac:spMkLst>
        </pc:spChg>
        <pc:grpChg chg="add del mod topLvl">
          <ac:chgData name="Tariq Gilani" userId="f95dad9b-1e6c-498c-b573-9242e9268dd4" providerId="ADAL" clId="{F23A0695-BE62-4E39-B29C-B36739D458BB}" dt="2022-02-06T16:03:11.812" v="7647" actId="165"/>
          <ac:grpSpMkLst>
            <pc:docMk/>
            <pc:sldMk cId="784825388" sldId="490"/>
            <ac:grpSpMk id="36" creationId="{8659AF8F-6C59-49E1-8B3C-050C0771C14E}"/>
          </ac:grpSpMkLst>
        </pc:grpChg>
        <pc:grpChg chg="add del mod">
          <ac:chgData name="Tariq Gilani" userId="f95dad9b-1e6c-498c-b573-9242e9268dd4" providerId="ADAL" clId="{F23A0695-BE62-4E39-B29C-B36739D458BB}" dt="2022-02-06T16:02:39.159" v="7645" actId="165"/>
          <ac:grpSpMkLst>
            <pc:docMk/>
            <pc:sldMk cId="784825388" sldId="490"/>
            <ac:grpSpMk id="37" creationId="{B031129F-D3FA-4BF3-ADEF-206F9430F663}"/>
          </ac:grpSpMkLst>
        </pc:grpChg>
        <pc:grpChg chg="add mod">
          <ac:chgData name="Tariq Gilani" userId="f95dad9b-1e6c-498c-b573-9242e9268dd4" providerId="ADAL" clId="{F23A0695-BE62-4E39-B29C-B36739D458BB}" dt="2022-02-06T16:03:41.668" v="7652" actId="1076"/>
          <ac:grpSpMkLst>
            <pc:docMk/>
            <pc:sldMk cId="784825388" sldId="490"/>
            <ac:grpSpMk id="38" creationId="{9B49EAA8-1917-4A77-9BB6-5B8CE3FB9421}"/>
          </ac:grpSpMkLst>
        </pc:grpChg>
        <pc:grpChg chg="add mod">
          <ac:chgData name="Tariq Gilani" userId="f95dad9b-1e6c-498c-b573-9242e9268dd4" providerId="ADAL" clId="{F23A0695-BE62-4E39-B29C-B36739D458BB}" dt="2022-02-06T16:04:00.170" v="7654" actId="1076"/>
          <ac:grpSpMkLst>
            <pc:docMk/>
            <pc:sldMk cId="784825388" sldId="490"/>
            <ac:grpSpMk id="39" creationId="{F007AC58-0F1E-44A8-99A9-209539637A2E}"/>
          </ac:grpSpMkLst>
        </pc:grpChg>
        <pc:grpChg chg="add mod">
          <ac:chgData name="Tariq Gilani" userId="f95dad9b-1e6c-498c-b573-9242e9268dd4" providerId="ADAL" clId="{F23A0695-BE62-4E39-B29C-B36739D458BB}" dt="2022-02-06T16:10:02.036" v="7937" actId="164"/>
          <ac:grpSpMkLst>
            <pc:docMk/>
            <pc:sldMk cId="784825388" sldId="490"/>
            <ac:grpSpMk id="45" creationId="{28BE6E3E-3B61-449F-AD6A-D70887974C5C}"/>
          </ac:grpSpMkLst>
        </pc:grpChg>
        <pc:cxnChg chg="add del">
          <ac:chgData name="Tariq Gilani" userId="f95dad9b-1e6c-498c-b573-9242e9268dd4" providerId="ADAL" clId="{F23A0695-BE62-4E39-B29C-B36739D458BB}" dt="2022-02-06T15:56:00.666" v="7561" actId="478"/>
          <ac:cxnSpMkLst>
            <pc:docMk/>
            <pc:sldMk cId="784825388" sldId="490"/>
            <ac:cxnSpMk id="13" creationId="{FA0546A5-2716-4E82-BF34-47158B1B4AFC}"/>
          </ac:cxnSpMkLst>
        </pc:cxnChg>
        <pc:cxnChg chg="add del">
          <ac:chgData name="Tariq Gilani" userId="f95dad9b-1e6c-498c-b573-9242e9268dd4" providerId="ADAL" clId="{F23A0695-BE62-4E39-B29C-B36739D458BB}" dt="2022-02-06T15:56:25.468" v="7563" actId="478"/>
          <ac:cxnSpMkLst>
            <pc:docMk/>
            <pc:sldMk cId="784825388" sldId="490"/>
            <ac:cxnSpMk id="15" creationId="{8E587026-E895-4206-AF91-00219FD59DC3}"/>
          </ac:cxnSpMkLst>
        </pc:cxnChg>
        <pc:cxnChg chg="add mod topLvl">
          <ac:chgData name="Tariq Gilani" userId="f95dad9b-1e6c-498c-b573-9242e9268dd4" providerId="ADAL" clId="{F23A0695-BE62-4E39-B29C-B36739D458BB}" dt="2022-02-06T16:10:02.036" v="7937" actId="164"/>
          <ac:cxnSpMkLst>
            <pc:docMk/>
            <pc:sldMk cId="784825388" sldId="490"/>
            <ac:cxnSpMk id="17" creationId="{664F3E74-9721-41CD-A5DA-BFC8416038F8}"/>
          </ac:cxnSpMkLst>
        </pc:cxnChg>
        <pc:cxnChg chg="add mod">
          <ac:chgData name="Tariq Gilani" userId="f95dad9b-1e6c-498c-b573-9242e9268dd4" providerId="ADAL" clId="{F23A0695-BE62-4E39-B29C-B36739D458BB}" dt="2022-02-06T16:10:02.036" v="7937" actId="164"/>
          <ac:cxnSpMkLst>
            <pc:docMk/>
            <pc:sldMk cId="784825388" sldId="490"/>
            <ac:cxnSpMk id="19" creationId="{526C66BA-CE9D-4DAE-AE14-E1C6D1647B97}"/>
          </ac:cxnSpMkLst>
        </pc:cxnChg>
        <pc:cxnChg chg="add del mod">
          <ac:chgData name="Tariq Gilani" userId="f95dad9b-1e6c-498c-b573-9242e9268dd4" providerId="ADAL" clId="{F23A0695-BE62-4E39-B29C-B36739D458BB}" dt="2022-02-06T15:59:50.282" v="7613" actId="11529"/>
          <ac:cxnSpMkLst>
            <pc:docMk/>
            <pc:sldMk cId="784825388" sldId="490"/>
            <ac:cxnSpMk id="26" creationId="{BF5DF9AC-19EC-426B-AB76-9CD4922B3F95}"/>
          </ac:cxnSpMkLst>
        </pc:cxnChg>
        <pc:cxnChg chg="add mod topLvl">
          <ac:chgData name="Tariq Gilani" userId="f95dad9b-1e6c-498c-b573-9242e9268dd4" providerId="ADAL" clId="{F23A0695-BE62-4E39-B29C-B36739D458BB}" dt="2022-02-06T16:03:52.802" v="7653" actId="164"/>
          <ac:cxnSpMkLst>
            <pc:docMk/>
            <pc:sldMk cId="784825388" sldId="490"/>
            <ac:cxnSpMk id="29" creationId="{80620692-C1A0-4747-99AC-0C58F5C00D4C}"/>
          </ac:cxnSpMkLst>
        </pc:cxnChg>
        <pc:cxnChg chg="add mod topLvl">
          <ac:chgData name="Tariq Gilani" userId="f95dad9b-1e6c-498c-b573-9242e9268dd4" providerId="ADAL" clId="{F23A0695-BE62-4E39-B29C-B36739D458BB}" dt="2022-02-06T16:03:52.802" v="7653" actId="164"/>
          <ac:cxnSpMkLst>
            <pc:docMk/>
            <pc:sldMk cId="784825388" sldId="490"/>
            <ac:cxnSpMk id="32" creationId="{F3060D2B-0220-4C52-B3C0-D19EBCD6F51A}"/>
          </ac:cxnSpMkLst>
        </pc:cxnChg>
        <pc:cxnChg chg="add mod topLvl">
          <ac:chgData name="Tariq Gilani" userId="f95dad9b-1e6c-498c-b573-9242e9268dd4" providerId="ADAL" clId="{F23A0695-BE62-4E39-B29C-B36739D458BB}" dt="2022-02-06T16:03:52.802" v="7653" actId="164"/>
          <ac:cxnSpMkLst>
            <pc:docMk/>
            <pc:sldMk cId="784825388" sldId="490"/>
            <ac:cxnSpMk id="34" creationId="{88D1C7D5-8D5E-4CCD-8888-72CA9CCBE694}"/>
          </ac:cxnSpMkLst>
        </pc:cxnChg>
      </pc:sldChg>
      <pc:sldChg chg="addSp delSp modSp new del mod modAnim">
        <pc:chgData name="Tariq Gilani" userId="f95dad9b-1e6c-498c-b573-9242e9268dd4" providerId="ADAL" clId="{F23A0695-BE62-4E39-B29C-B36739D458BB}" dt="2022-02-07T00:55:00.924" v="11166" actId="47"/>
        <pc:sldMkLst>
          <pc:docMk/>
          <pc:sldMk cId="633799791" sldId="491"/>
        </pc:sldMkLst>
        <pc:spChg chg="del mod">
          <ac:chgData name="Tariq Gilani" userId="f95dad9b-1e6c-498c-b573-9242e9268dd4" providerId="ADAL" clId="{F23A0695-BE62-4E39-B29C-B36739D458BB}" dt="2022-02-06T16:23:05.903" v="8413" actId="478"/>
          <ac:spMkLst>
            <pc:docMk/>
            <pc:sldMk cId="633799791" sldId="491"/>
            <ac:spMk id="2" creationId="{3E3094B7-9B90-46C4-910A-8A83F46D6B07}"/>
          </ac:spMkLst>
        </pc:spChg>
        <pc:spChg chg="add mod">
          <ac:chgData name="Tariq Gilani" userId="f95dad9b-1e6c-498c-b573-9242e9268dd4" providerId="ADAL" clId="{F23A0695-BE62-4E39-B29C-B36739D458BB}" dt="2022-02-06T16:24:54.784" v="8451" actId="20578"/>
          <ac:spMkLst>
            <pc:docMk/>
            <pc:sldMk cId="633799791" sldId="491"/>
            <ac:spMk id="3" creationId="{F69E5EA3-B0C8-4B72-AB24-E54F1FF37733}"/>
          </ac:spMkLst>
        </pc:spChg>
        <pc:spChg chg="add mod">
          <ac:chgData name="Tariq Gilani" userId="f95dad9b-1e6c-498c-b573-9242e9268dd4" providerId="ADAL" clId="{F23A0695-BE62-4E39-B29C-B36739D458BB}" dt="2022-02-06T16:24:10.633" v="8443" actId="113"/>
          <ac:spMkLst>
            <pc:docMk/>
            <pc:sldMk cId="633799791" sldId="491"/>
            <ac:spMk id="4" creationId="{0A31A284-4CDB-4BEE-AD78-49956677BCA1}"/>
          </ac:spMkLst>
        </pc:spChg>
        <pc:spChg chg="add mod">
          <ac:chgData name="Tariq Gilani" userId="f95dad9b-1e6c-498c-b573-9242e9268dd4" providerId="ADAL" clId="{F23A0695-BE62-4E39-B29C-B36739D458BB}" dt="2022-02-06T16:29:12.113" v="8528" actId="6549"/>
          <ac:spMkLst>
            <pc:docMk/>
            <pc:sldMk cId="633799791" sldId="491"/>
            <ac:spMk id="6" creationId="{8F5BEB01-72F6-4F0C-8084-DA2635FA4A71}"/>
          </ac:spMkLst>
        </pc:spChg>
        <pc:spChg chg="add del mod">
          <ac:chgData name="Tariq Gilani" userId="f95dad9b-1e6c-498c-b573-9242e9268dd4" providerId="ADAL" clId="{F23A0695-BE62-4E39-B29C-B36739D458BB}" dt="2022-02-06T16:29:13.485" v="8530"/>
          <ac:spMkLst>
            <pc:docMk/>
            <pc:sldMk cId="633799791" sldId="491"/>
            <ac:spMk id="7" creationId="{D3091F3B-6081-42A3-825C-32DC5125D8BB}"/>
          </ac:spMkLst>
        </pc:spChg>
        <pc:spChg chg="add mod">
          <ac:chgData name="Tariq Gilani" userId="f95dad9b-1e6c-498c-b573-9242e9268dd4" providerId="ADAL" clId="{F23A0695-BE62-4E39-B29C-B36739D458BB}" dt="2022-02-06T16:30:49.235" v="8554" actId="14100"/>
          <ac:spMkLst>
            <pc:docMk/>
            <pc:sldMk cId="633799791" sldId="491"/>
            <ac:spMk id="8" creationId="{0098106E-A3FD-4993-A373-4BCFDD283445}"/>
          </ac:spMkLst>
        </pc:spChg>
        <pc:spChg chg="add mod">
          <ac:chgData name="Tariq Gilani" userId="f95dad9b-1e6c-498c-b573-9242e9268dd4" providerId="ADAL" clId="{F23A0695-BE62-4E39-B29C-B36739D458BB}" dt="2022-02-06T16:32:34.568" v="8575" actId="20577"/>
          <ac:spMkLst>
            <pc:docMk/>
            <pc:sldMk cId="633799791" sldId="491"/>
            <ac:spMk id="9" creationId="{6E3E1839-6AB9-4268-BFD1-A4AB78A86BBF}"/>
          </ac:spMkLst>
        </pc:spChg>
        <pc:spChg chg="add mod">
          <ac:chgData name="Tariq Gilani" userId="f95dad9b-1e6c-498c-b573-9242e9268dd4" providerId="ADAL" clId="{F23A0695-BE62-4E39-B29C-B36739D458BB}" dt="2022-02-06T16:35:09.696" v="8646" actId="14100"/>
          <ac:spMkLst>
            <pc:docMk/>
            <pc:sldMk cId="633799791" sldId="491"/>
            <ac:spMk id="10" creationId="{9682296D-F652-4B47-A45D-459C418D92A9}"/>
          </ac:spMkLst>
        </pc:spChg>
        <pc:spChg chg="add mod">
          <ac:chgData name="Tariq Gilani" userId="f95dad9b-1e6c-498c-b573-9242e9268dd4" providerId="ADAL" clId="{F23A0695-BE62-4E39-B29C-B36739D458BB}" dt="2022-02-06T16:36:37.548" v="8686" actId="14100"/>
          <ac:spMkLst>
            <pc:docMk/>
            <pc:sldMk cId="633799791" sldId="491"/>
            <ac:spMk id="11" creationId="{C5BF1A37-BC43-4885-A3B9-DD63408CD871}"/>
          </ac:spMkLst>
        </pc:spChg>
        <pc:spChg chg="add mod">
          <ac:chgData name="Tariq Gilani" userId="f95dad9b-1e6c-498c-b573-9242e9268dd4" providerId="ADAL" clId="{F23A0695-BE62-4E39-B29C-B36739D458BB}" dt="2022-02-06T16:37:59.883" v="8731" actId="14100"/>
          <ac:spMkLst>
            <pc:docMk/>
            <pc:sldMk cId="633799791" sldId="491"/>
            <ac:spMk id="12" creationId="{AB90EF4A-4E6D-4371-B6C2-1B860F08E5FD}"/>
          </ac:spMkLst>
        </pc:spChg>
        <pc:spChg chg="add mod">
          <ac:chgData name="Tariq Gilani" userId="f95dad9b-1e6c-498c-b573-9242e9268dd4" providerId="ADAL" clId="{F23A0695-BE62-4E39-B29C-B36739D458BB}" dt="2022-02-06T16:43:50.259" v="8868" actId="1076"/>
          <ac:spMkLst>
            <pc:docMk/>
            <pc:sldMk cId="633799791" sldId="491"/>
            <ac:spMk id="15" creationId="{CB1D8B57-1E76-4F25-BB85-8256139A6885}"/>
          </ac:spMkLst>
        </pc:spChg>
        <pc:spChg chg="add mod">
          <ac:chgData name="Tariq Gilani" userId="f95dad9b-1e6c-498c-b573-9242e9268dd4" providerId="ADAL" clId="{F23A0695-BE62-4E39-B29C-B36739D458BB}" dt="2022-02-06T16:43:47.059" v="8867" actId="1076"/>
          <ac:spMkLst>
            <pc:docMk/>
            <pc:sldMk cId="633799791" sldId="491"/>
            <ac:spMk id="16" creationId="{59A12C82-6335-45D8-82FE-4174C5CDD27B}"/>
          </ac:spMkLst>
        </pc:spChg>
        <pc:spChg chg="add mod">
          <ac:chgData name="Tariq Gilani" userId="f95dad9b-1e6c-498c-b573-9242e9268dd4" providerId="ADAL" clId="{F23A0695-BE62-4E39-B29C-B36739D458BB}" dt="2022-02-06T16:43:43.022" v="8866" actId="1076"/>
          <ac:spMkLst>
            <pc:docMk/>
            <pc:sldMk cId="633799791" sldId="491"/>
            <ac:spMk id="17" creationId="{83720577-CCD0-4360-B5C3-D297F70F1BFE}"/>
          </ac:spMkLst>
        </pc:spChg>
        <pc:spChg chg="add mod">
          <ac:chgData name="Tariq Gilani" userId="f95dad9b-1e6c-498c-b573-9242e9268dd4" providerId="ADAL" clId="{F23A0695-BE62-4E39-B29C-B36739D458BB}" dt="2022-02-06T16:48:41.148" v="8926" actId="1076"/>
          <ac:spMkLst>
            <pc:docMk/>
            <pc:sldMk cId="633799791" sldId="491"/>
            <ac:spMk id="21" creationId="{334FBA54-4883-470B-A431-5C42152A1745}"/>
          </ac:spMkLst>
        </pc:spChg>
        <pc:spChg chg="add mod">
          <ac:chgData name="Tariq Gilani" userId="f95dad9b-1e6c-498c-b573-9242e9268dd4" providerId="ADAL" clId="{F23A0695-BE62-4E39-B29C-B36739D458BB}" dt="2022-02-06T16:49:00.819" v="8930" actId="1076"/>
          <ac:spMkLst>
            <pc:docMk/>
            <pc:sldMk cId="633799791" sldId="491"/>
            <ac:spMk id="22" creationId="{802B8289-E6EA-4B91-AB10-1E92DD170D0B}"/>
          </ac:spMkLst>
        </pc:spChg>
        <pc:cxnChg chg="add mod">
          <ac:chgData name="Tariq Gilani" userId="f95dad9b-1e6c-498c-b573-9242e9268dd4" providerId="ADAL" clId="{F23A0695-BE62-4E39-B29C-B36739D458BB}" dt="2022-02-06T16:37:16.562" v="8703" actId="13822"/>
          <ac:cxnSpMkLst>
            <pc:docMk/>
            <pc:sldMk cId="633799791" sldId="491"/>
            <ac:cxnSpMk id="14" creationId="{57071381-EC2F-4929-A499-D97AE2EB4A62}"/>
          </ac:cxnSpMkLst>
        </pc:cxnChg>
        <pc:cxnChg chg="add mod">
          <ac:chgData name="Tariq Gilani" userId="f95dad9b-1e6c-498c-b573-9242e9268dd4" providerId="ADAL" clId="{F23A0695-BE62-4E39-B29C-B36739D458BB}" dt="2022-02-06T16:44:17.567" v="8872" actId="14100"/>
          <ac:cxnSpMkLst>
            <pc:docMk/>
            <pc:sldMk cId="633799791" sldId="491"/>
            <ac:cxnSpMk id="19" creationId="{2613C2BE-3249-4AFC-A685-0BD6040F53BD}"/>
          </ac:cxnSpMkLst>
        </pc:cxnChg>
      </pc:sldChg>
      <pc:sldChg chg="addSp delSp modSp new del mod modAnim">
        <pc:chgData name="Tariq Gilani" userId="f95dad9b-1e6c-498c-b573-9242e9268dd4" providerId="ADAL" clId="{F23A0695-BE62-4E39-B29C-B36739D458BB}" dt="2022-02-07T00:55:02.271" v="11167" actId="47"/>
        <pc:sldMkLst>
          <pc:docMk/>
          <pc:sldMk cId="673091161" sldId="492"/>
        </pc:sldMkLst>
        <pc:spChg chg="del mod">
          <ac:chgData name="Tariq Gilani" userId="f95dad9b-1e6c-498c-b573-9242e9268dd4" providerId="ADAL" clId="{F23A0695-BE62-4E39-B29C-B36739D458BB}" dt="2022-02-06T16:49:17.729" v="8934" actId="478"/>
          <ac:spMkLst>
            <pc:docMk/>
            <pc:sldMk cId="673091161" sldId="492"/>
            <ac:spMk id="2" creationId="{E56D8FED-5EBC-4B4D-9E3B-88A500ED7901}"/>
          </ac:spMkLst>
        </pc:spChg>
        <pc:spChg chg="add mod">
          <ac:chgData name="Tariq Gilani" userId="f95dad9b-1e6c-498c-b573-9242e9268dd4" providerId="ADAL" clId="{F23A0695-BE62-4E39-B29C-B36739D458BB}" dt="2022-02-06T16:49:54.809" v="8950" actId="14100"/>
          <ac:spMkLst>
            <pc:docMk/>
            <pc:sldMk cId="673091161" sldId="492"/>
            <ac:spMk id="3" creationId="{693F4D2D-8771-46F6-B1AC-0AA638CD40C9}"/>
          </ac:spMkLst>
        </pc:spChg>
        <pc:spChg chg="add mod">
          <ac:chgData name="Tariq Gilani" userId="f95dad9b-1e6c-498c-b573-9242e9268dd4" providerId="ADAL" clId="{F23A0695-BE62-4E39-B29C-B36739D458BB}" dt="2022-02-06T16:57:16.488" v="9371" actId="113"/>
          <ac:spMkLst>
            <pc:docMk/>
            <pc:sldMk cId="673091161" sldId="492"/>
            <ac:spMk id="4" creationId="{5E7CDF9E-CB15-4115-BEED-276813A8D5E9}"/>
          </ac:spMkLst>
        </pc:spChg>
        <pc:spChg chg="add mod">
          <ac:chgData name="Tariq Gilani" userId="f95dad9b-1e6c-498c-b573-9242e9268dd4" providerId="ADAL" clId="{F23A0695-BE62-4E39-B29C-B36739D458BB}" dt="2022-02-06T16:52:18.069" v="9058" actId="1076"/>
          <ac:spMkLst>
            <pc:docMk/>
            <pc:sldMk cId="673091161" sldId="492"/>
            <ac:spMk id="5" creationId="{F0198529-4B14-42D3-9785-E1EF1E11DC16}"/>
          </ac:spMkLst>
        </pc:spChg>
        <pc:spChg chg="add mod">
          <ac:chgData name="Tariq Gilani" userId="f95dad9b-1e6c-498c-b573-9242e9268dd4" providerId="ADAL" clId="{F23A0695-BE62-4E39-B29C-B36739D458BB}" dt="2022-02-06T16:52:14.760" v="9057" actId="1076"/>
          <ac:spMkLst>
            <pc:docMk/>
            <pc:sldMk cId="673091161" sldId="492"/>
            <ac:spMk id="6" creationId="{18C0294A-3BB7-44C8-ACA8-8A3507D4603D}"/>
          </ac:spMkLst>
        </pc:spChg>
        <pc:spChg chg="add mod">
          <ac:chgData name="Tariq Gilani" userId="f95dad9b-1e6c-498c-b573-9242e9268dd4" providerId="ADAL" clId="{F23A0695-BE62-4E39-B29C-B36739D458BB}" dt="2022-02-06T16:53:21.798" v="9117" actId="20577"/>
          <ac:spMkLst>
            <pc:docMk/>
            <pc:sldMk cId="673091161" sldId="492"/>
            <ac:spMk id="7" creationId="{C96A6068-DD5A-401D-A821-AE43B84C2AA9}"/>
          </ac:spMkLst>
        </pc:spChg>
        <pc:spChg chg="add mod">
          <ac:chgData name="Tariq Gilani" userId="f95dad9b-1e6c-498c-b573-9242e9268dd4" providerId="ADAL" clId="{F23A0695-BE62-4E39-B29C-B36739D458BB}" dt="2022-02-06T16:58:11.126" v="9382" actId="14100"/>
          <ac:spMkLst>
            <pc:docMk/>
            <pc:sldMk cId="673091161" sldId="492"/>
            <ac:spMk id="8" creationId="{B786F826-657A-48E0-B5D6-82F5E07FD94C}"/>
          </ac:spMkLst>
        </pc:spChg>
        <pc:spChg chg="add mod">
          <ac:chgData name="Tariq Gilani" userId="f95dad9b-1e6c-498c-b573-9242e9268dd4" providerId="ADAL" clId="{F23A0695-BE62-4E39-B29C-B36739D458BB}" dt="2022-02-06T16:56:57.669" v="9365" actId="1076"/>
          <ac:spMkLst>
            <pc:docMk/>
            <pc:sldMk cId="673091161" sldId="492"/>
            <ac:spMk id="9" creationId="{CE3A7496-D6CD-40DF-98DA-D8A195F26F2B}"/>
          </ac:spMkLst>
        </pc:spChg>
        <pc:spChg chg="add mod">
          <ac:chgData name="Tariq Gilani" userId="f95dad9b-1e6c-498c-b573-9242e9268dd4" providerId="ADAL" clId="{F23A0695-BE62-4E39-B29C-B36739D458BB}" dt="2022-02-06T16:57:09.237" v="9369" actId="14100"/>
          <ac:spMkLst>
            <pc:docMk/>
            <pc:sldMk cId="673091161" sldId="492"/>
            <ac:spMk id="10" creationId="{E2E912DF-A217-423C-8B30-9D17F10741FE}"/>
          </ac:spMkLst>
        </pc:spChg>
        <pc:spChg chg="add mod">
          <ac:chgData name="Tariq Gilani" userId="f95dad9b-1e6c-498c-b573-9242e9268dd4" providerId="ADAL" clId="{F23A0695-BE62-4E39-B29C-B36739D458BB}" dt="2022-02-06T17:17:28.697" v="9774" actId="1076"/>
          <ac:spMkLst>
            <pc:docMk/>
            <pc:sldMk cId="673091161" sldId="492"/>
            <ac:spMk id="11" creationId="{C59E68EE-6A2E-467F-B288-E45153731890}"/>
          </ac:spMkLst>
        </pc:spChg>
        <pc:spChg chg="add mod">
          <ac:chgData name="Tariq Gilani" userId="f95dad9b-1e6c-498c-b573-9242e9268dd4" providerId="ADAL" clId="{F23A0695-BE62-4E39-B29C-B36739D458BB}" dt="2022-02-06T17:17:34.726" v="9775" actId="1076"/>
          <ac:spMkLst>
            <pc:docMk/>
            <pc:sldMk cId="673091161" sldId="492"/>
            <ac:spMk id="12" creationId="{43FDEFC3-9583-4533-8366-5DB59A7C0A85}"/>
          </ac:spMkLst>
        </pc:spChg>
        <pc:spChg chg="add mod">
          <ac:chgData name="Tariq Gilani" userId="f95dad9b-1e6c-498c-b573-9242e9268dd4" providerId="ADAL" clId="{F23A0695-BE62-4E39-B29C-B36739D458BB}" dt="2022-02-06T17:17:24.570" v="9772" actId="1076"/>
          <ac:spMkLst>
            <pc:docMk/>
            <pc:sldMk cId="673091161" sldId="492"/>
            <ac:spMk id="13" creationId="{3CF87D67-3398-41FE-928D-E8763D743589}"/>
          </ac:spMkLst>
        </pc:spChg>
        <pc:spChg chg="add mod">
          <ac:chgData name="Tariq Gilani" userId="f95dad9b-1e6c-498c-b573-9242e9268dd4" providerId="ADAL" clId="{F23A0695-BE62-4E39-B29C-B36739D458BB}" dt="2022-02-06T17:17:40.404" v="9776" actId="1076"/>
          <ac:spMkLst>
            <pc:docMk/>
            <pc:sldMk cId="673091161" sldId="492"/>
            <ac:spMk id="14" creationId="{254E4849-401C-4E49-8A4E-5720E14C6C0B}"/>
          </ac:spMkLst>
        </pc:spChg>
        <pc:spChg chg="add mod">
          <ac:chgData name="Tariq Gilani" userId="f95dad9b-1e6c-498c-b573-9242e9268dd4" providerId="ADAL" clId="{F23A0695-BE62-4E39-B29C-B36739D458BB}" dt="2022-02-06T17:17:14.566" v="9770" actId="1076"/>
          <ac:spMkLst>
            <pc:docMk/>
            <pc:sldMk cId="673091161" sldId="492"/>
            <ac:spMk id="15" creationId="{5A730208-7E62-4BD2-954B-B55DCFB81472}"/>
          </ac:spMkLst>
        </pc:spChg>
        <pc:spChg chg="add mod">
          <ac:chgData name="Tariq Gilani" userId="f95dad9b-1e6c-498c-b573-9242e9268dd4" providerId="ADAL" clId="{F23A0695-BE62-4E39-B29C-B36739D458BB}" dt="2022-02-06T17:19:33.123" v="9794" actId="1076"/>
          <ac:spMkLst>
            <pc:docMk/>
            <pc:sldMk cId="673091161" sldId="492"/>
            <ac:spMk id="16" creationId="{06510342-3A5B-4912-B3F5-9BAD148EC1EA}"/>
          </ac:spMkLst>
        </pc:spChg>
        <pc:spChg chg="add mod ord">
          <ac:chgData name="Tariq Gilani" userId="f95dad9b-1e6c-498c-b573-9242e9268dd4" providerId="ADAL" clId="{F23A0695-BE62-4E39-B29C-B36739D458BB}" dt="2022-02-06T17:11:35.874" v="9694" actId="164"/>
          <ac:spMkLst>
            <pc:docMk/>
            <pc:sldMk cId="673091161" sldId="492"/>
            <ac:spMk id="17" creationId="{04822A8D-FFC7-4E18-A717-7F16F14768ED}"/>
          </ac:spMkLst>
        </pc:spChg>
        <pc:spChg chg="add mod">
          <ac:chgData name="Tariq Gilani" userId="f95dad9b-1e6c-498c-b573-9242e9268dd4" providerId="ADAL" clId="{F23A0695-BE62-4E39-B29C-B36739D458BB}" dt="2022-02-06T17:11:35.874" v="9694" actId="164"/>
          <ac:spMkLst>
            <pc:docMk/>
            <pc:sldMk cId="673091161" sldId="492"/>
            <ac:spMk id="20" creationId="{88C24D44-EA20-48FF-A8AE-6041E809BD5C}"/>
          </ac:spMkLst>
        </pc:spChg>
        <pc:spChg chg="add mod">
          <ac:chgData name="Tariq Gilani" userId="f95dad9b-1e6c-498c-b573-9242e9268dd4" providerId="ADAL" clId="{F23A0695-BE62-4E39-B29C-B36739D458BB}" dt="2022-02-06T17:11:35.874" v="9694" actId="164"/>
          <ac:spMkLst>
            <pc:docMk/>
            <pc:sldMk cId="673091161" sldId="492"/>
            <ac:spMk id="26" creationId="{6A9033F4-FC4D-401A-BECF-CAE9416962F8}"/>
          </ac:spMkLst>
        </pc:spChg>
        <pc:spChg chg="add mod">
          <ac:chgData name="Tariq Gilani" userId="f95dad9b-1e6c-498c-b573-9242e9268dd4" providerId="ADAL" clId="{F23A0695-BE62-4E39-B29C-B36739D458BB}" dt="2022-02-06T17:21:44.707" v="9858" actId="1076"/>
          <ac:spMkLst>
            <pc:docMk/>
            <pc:sldMk cId="673091161" sldId="492"/>
            <ac:spMk id="27" creationId="{FF4389F6-AD80-40B7-8B72-2911C07737FB}"/>
          </ac:spMkLst>
        </pc:spChg>
        <pc:spChg chg="add mod">
          <ac:chgData name="Tariq Gilani" userId="f95dad9b-1e6c-498c-b573-9242e9268dd4" providerId="ADAL" clId="{F23A0695-BE62-4E39-B29C-B36739D458BB}" dt="2022-02-06T17:19:37.598" v="9795" actId="1076"/>
          <ac:spMkLst>
            <pc:docMk/>
            <pc:sldMk cId="673091161" sldId="492"/>
            <ac:spMk id="28" creationId="{A07A282E-727A-47E6-BD68-AEC03AEBB07B}"/>
          </ac:spMkLst>
        </pc:spChg>
        <pc:spChg chg="add del mod">
          <ac:chgData name="Tariq Gilani" userId="f95dad9b-1e6c-498c-b573-9242e9268dd4" providerId="ADAL" clId="{F23A0695-BE62-4E39-B29C-B36739D458BB}" dt="2022-02-06T17:13:52.503" v="9724"/>
          <ac:spMkLst>
            <pc:docMk/>
            <pc:sldMk cId="673091161" sldId="492"/>
            <ac:spMk id="30" creationId="{EEF03EA1-0776-4D7F-A1F5-A81EAFBD7BA9}"/>
          </ac:spMkLst>
        </pc:spChg>
        <pc:spChg chg="add mod">
          <ac:chgData name="Tariq Gilani" userId="f95dad9b-1e6c-498c-b573-9242e9268dd4" providerId="ADAL" clId="{F23A0695-BE62-4E39-B29C-B36739D458BB}" dt="2022-02-06T17:19:44.995" v="9796" actId="1076"/>
          <ac:spMkLst>
            <pc:docMk/>
            <pc:sldMk cId="673091161" sldId="492"/>
            <ac:spMk id="36" creationId="{2064A669-B8C0-4F81-A714-92F973D9BCB6}"/>
          </ac:spMkLst>
        </pc:spChg>
        <pc:spChg chg="add mod">
          <ac:chgData name="Tariq Gilani" userId="f95dad9b-1e6c-498c-b573-9242e9268dd4" providerId="ADAL" clId="{F23A0695-BE62-4E39-B29C-B36739D458BB}" dt="2022-02-06T17:19:48.336" v="9797" actId="1076"/>
          <ac:spMkLst>
            <pc:docMk/>
            <pc:sldMk cId="673091161" sldId="492"/>
            <ac:spMk id="37" creationId="{B5A33726-DCD3-49A9-A939-2898F18AC22E}"/>
          </ac:spMkLst>
        </pc:spChg>
        <pc:spChg chg="add mod">
          <ac:chgData name="Tariq Gilani" userId="f95dad9b-1e6c-498c-b573-9242e9268dd4" providerId="ADAL" clId="{F23A0695-BE62-4E39-B29C-B36739D458BB}" dt="2022-02-06T17:20:22.176" v="9815" actId="122"/>
          <ac:spMkLst>
            <pc:docMk/>
            <pc:sldMk cId="673091161" sldId="492"/>
            <ac:spMk id="38" creationId="{B320A08B-4E6C-4157-A3F0-DE4005817777}"/>
          </ac:spMkLst>
        </pc:spChg>
        <pc:spChg chg="add mod">
          <ac:chgData name="Tariq Gilani" userId="f95dad9b-1e6c-498c-b573-9242e9268dd4" providerId="ADAL" clId="{F23A0695-BE62-4E39-B29C-B36739D458BB}" dt="2022-02-06T17:21:31.876" v="9854" actId="1076"/>
          <ac:spMkLst>
            <pc:docMk/>
            <pc:sldMk cId="673091161" sldId="492"/>
            <ac:spMk id="39" creationId="{B1B7CC48-FE67-4802-8999-95D694BDBB86}"/>
          </ac:spMkLst>
        </pc:spChg>
        <pc:spChg chg="add mod">
          <ac:chgData name="Tariq Gilani" userId="f95dad9b-1e6c-498c-b573-9242e9268dd4" providerId="ADAL" clId="{F23A0695-BE62-4E39-B29C-B36739D458BB}" dt="2022-02-06T17:22:28.217" v="9861" actId="1076"/>
          <ac:spMkLst>
            <pc:docMk/>
            <pc:sldMk cId="673091161" sldId="492"/>
            <ac:spMk id="40" creationId="{6CCFC82E-560C-4EBF-A225-F8D161FDE793}"/>
          </ac:spMkLst>
        </pc:spChg>
        <pc:grpChg chg="add mod">
          <ac:chgData name="Tariq Gilani" userId="f95dad9b-1e6c-498c-b573-9242e9268dd4" providerId="ADAL" clId="{F23A0695-BE62-4E39-B29C-B36739D458BB}" dt="2022-02-06T17:23:11.992" v="9872" actId="1076"/>
          <ac:grpSpMkLst>
            <pc:docMk/>
            <pc:sldMk cId="673091161" sldId="492"/>
            <ac:grpSpMk id="29" creationId="{4233726C-64E9-4DF4-8A28-243926AFCE9E}"/>
          </ac:grpSpMkLst>
        </pc:grpChg>
        <pc:cxnChg chg="add mod">
          <ac:chgData name="Tariq Gilani" userId="f95dad9b-1e6c-498c-b573-9242e9268dd4" providerId="ADAL" clId="{F23A0695-BE62-4E39-B29C-B36739D458BB}" dt="2022-02-06T17:11:35.874" v="9694" actId="164"/>
          <ac:cxnSpMkLst>
            <pc:docMk/>
            <pc:sldMk cId="673091161" sldId="492"/>
            <ac:cxnSpMk id="19" creationId="{3C1C12E7-DD6D-4E1C-8E2B-009E56F8800E}"/>
          </ac:cxnSpMkLst>
        </pc:cxnChg>
        <pc:cxnChg chg="add mod">
          <ac:chgData name="Tariq Gilani" userId="f95dad9b-1e6c-498c-b573-9242e9268dd4" providerId="ADAL" clId="{F23A0695-BE62-4E39-B29C-B36739D458BB}" dt="2022-02-06T17:11:35.874" v="9694" actId="164"/>
          <ac:cxnSpMkLst>
            <pc:docMk/>
            <pc:sldMk cId="673091161" sldId="492"/>
            <ac:cxnSpMk id="22" creationId="{A123B2A7-E3CB-4A8D-B27F-F38D7AA05C2E}"/>
          </ac:cxnSpMkLst>
        </pc:cxnChg>
        <pc:cxnChg chg="add del mod">
          <ac:chgData name="Tariq Gilani" userId="f95dad9b-1e6c-498c-b573-9242e9268dd4" providerId="ADAL" clId="{F23A0695-BE62-4E39-B29C-B36739D458BB}" dt="2022-02-06T17:18:43.168" v="9785" actId="478"/>
          <ac:cxnSpMkLst>
            <pc:docMk/>
            <pc:sldMk cId="673091161" sldId="492"/>
            <ac:cxnSpMk id="32" creationId="{A36F18CE-9E67-4FE3-B48D-5EFC896184B6}"/>
          </ac:cxnSpMkLst>
        </pc:cxnChg>
        <pc:cxnChg chg="add mod">
          <ac:chgData name="Tariq Gilani" userId="f95dad9b-1e6c-498c-b573-9242e9268dd4" providerId="ADAL" clId="{F23A0695-BE62-4E39-B29C-B36739D458BB}" dt="2022-02-06T17:22:54.795" v="9871" actId="1076"/>
          <ac:cxnSpMkLst>
            <pc:docMk/>
            <pc:sldMk cId="673091161" sldId="492"/>
            <ac:cxnSpMk id="42" creationId="{55B7A0D0-6A67-4992-AEBE-3A90E30086A5}"/>
          </ac:cxnSpMkLst>
        </pc:cxnChg>
      </pc:sldChg>
      <pc:sldChg chg="addSp modSp del mod modAnim">
        <pc:chgData name="Tariq Gilani" userId="f95dad9b-1e6c-498c-b573-9242e9268dd4" providerId="ADAL" clId="{F23A0695-BE62-4E39-B29C-B36739D458BB}" dt="2022-02-07T00:55:09.220" v="11169" actId="47"/>
        <pc:sldMkLst>
          <pc:docMk/>
          <pc:sldMk cId="4091393747" sldId="493"/>
        </pc:sldMkLst>
        <pc:spChg chg="add mod">
          <ac:chgData name="Tariq Gilani" userId="f95dad9b-1e6c-498c-b573-9242e9268dd4" providerId="ADAL" clId="{F23A0695-BE62-4E39-B29C-B36739D458BB}" dt="2022-02-07T00:40:38.198" v="10967" actId="255"/>
          <ac:spMkLst>
            <pc:docMk/>
            <pc:sldMk cId="4091393747" sldId="493"/>
            <ac:spMk id="2" creationId="{E59472B4-3B98-4B69-8380-8C42859668E9}"/>
          </ac:spMkLst>
        </pc:spChg>
        <pc:spChg chg="mod">
          <ac:chgData name="Tariq Gilani" userId="f95dad9b-1e6c-498c-b573-9242e9268dd4" providerId="ADAL" clId="{F23A0695-BE62-4E39-B29C-B36739D458BB}" dt="2022-02-07T00:40:05.276" v="10938" actId="20577"/>
          <ac:spMkLst>
            <pc:docMk/>
            <pc:sldMk cId="4091393747" sldId="493"/>
            <ac:spMk id="3" creationId="{36F32C13-6A27-41C6-8834-730E8CF2880F}"/>
          </ac:spMkLst>
        </pc:spChg>
        <pc:spChg chg="mod">
          <ac:chgData name="Tariq Gilani" userId="f95dad9b-1e6c-498c-b573-9242e9268dd4" providerId="ADAL" clId="{F23A0695-BE62-4E39-B29C-B36739D458BB}" dt="2022-02-07T00:40:10.452" v="10939" actId="1076"/>
          <ac:spMkLst>
            <pc:docMk/>
            <pc:sldMk cId="4091393747" sldId="493"/>
            <ac:spMk id="4" creationId="{7121088A-3386-44CE-A8DD-A63E7920FE8D}"/>
          </ac:spMkLst>
        </pc:spChg>
        <pc:spChg chg="add mod">
          <ac:chgData name="Tariq Gilani" userId="f95dad9b-1e6c-498c-b573-9242e9268dd4" providerId="ADAL" clId="{F23A0695-BE62-4E39-B29C-B36739D458BB}" dt="2022-02-07T00:43:46.855" v="11016" actId="1076"/>
          <ac:spMkLst>
            <pc:docMk/>
            <pc:sldMk cId="4091393747" sldId="493"/>
            <ac:spMk id="5" creationId="{7CD43183-789C-479B-9B67-1E5AA2AC64F1}"/>
          </ac:spMkLst>
        </pc:spChg>
        <pc:spChg chg="mod">
          <ac:chgData name="Tariq Gilani" userId="f95dad9b-1e6c-498c-b573-9242e9268dd4" providerId="ADAL" clId="{F23A0695-BE62-4E39-B29C-B36739D458BB}" dt="2022-02-07T00:40:15.085" v="10940" actId="1076"/>
          <ac:spMkLst>
            <pc:docMk/>
            <pc:sldMk cId="4091393747" sldId="493"/>
            <ac:spMk id="6" creationId="{6690299C-2BB9-4675-AF5E-B8320858E4A2}"/>
          </ac:spMkLst>
        </pc:spChg>
        <pc:spChg chg="add mod">
          <ac:chgData name="Tariq Gilani" userId="f95dad9b-1e6c-498c-b573-9242e9268dd4" providerId="ADAL" clId="{F23A0695-BE62-4E39-B29C-B36739D458BB}" dt="2022-02-07T00:41:05.759" v="10971" actId="2085"/>
          <ac:spMkLst>
            <pc:docMk/>
            <pc:sldMk cId="4091393747" sldId="493"/>
            <ac:spMk id="7" creationId="{F3196973-299E-4767-AB48-936435A7EA82}"/>
          </ac:spMkLst>
        </pc:spChg>
        <pc:spChg chg="add mod">
          <ac:chgData name="Tariq Gilani" userId="f95dad9b-1e6c-498c-b573-9242e9268dd4" providerId="ADAL" clId="{F23A0695-BE62-4E39-B29C-B36739D458BB}" dt="2022-02-07T00:44:50.811" v="11077" actId="1076"/>
          <ac:spMkLst>
            <pc:docMk/>
            <pc:sldMk cId="4091393747" sldId="493"/>
            <ac:spMk id="8" creationId="{3C192356-C000-47FE-9D8D-208385FAB6ED}"/>
          </ac:spMkLst>
        </pc:spChg>
      </pc:sldChg>
      <pc:sldChg chg="addSp delSp modSp new del mod modAnim">
        <pc:chgData name="Tariq Gilani" userId="f95dad9b-1e6c-498c-b573-9242e9268dd4" providerId="ADAL" clId="{F23A0695-BE62-4E39-B29C-B36739D458BB}" dt="2022-02-07T00:55:04.641" v="11168" actId="47"/>
        <pc:sldMkLst>
          <pc:docMk/>
          <pc:sldMk cId="1016526325" sldId="494"/>
        </pc:sldMkLst>
        <pc:spChg chg="del">
          <ac:chgData name="Tariq Gilani" userId="f95dad9b-1e6c-498c-b573-9242e9268dd4" providerId="ADAL" clId="{F23A0695-BE62-4E39-B29C-B36739D458BB}" dt="2022-02-06T17:25:34.721" v="9888" actId="478"/>
          <ac:spMkLst>
            <pc:docMk/>
            <pc:sldMk cId="1016526325" sldId="494"/>
            <ac:spMk id="2" creationId="{48733D9A-B5A0-4FF3-9ED4-54E6AE2F22E2}"/>
          </ac:spMkLst>
        </pc:spChg>
        <pc:spChg chg="add del">
          <ac:chgData name="Tariq Gilani" userId="f95dad9b-1e6c-498c-b573-9242e9268dd4" providerId="ADAL" clId="{F23A0695-BE62-4E39-B29C-B36739D458BB}" dt="2022-02-06T23:46:17.656" v="10242" actId="478"/>
          <ac:spMkLst>
            <pc:docMk/>
            <pc:sldMk cId="1016526325" sldId="494"/>
            <ac:spMk id="2" creationId="{F23011CD-1EC8-4598-A7B7-B7B2615B0B6F}"/>
          </ac:spMkLst>
        </pc:spChg>
        <pc:spChg chg="add mod">
          <ac:chgData name="Tariq Gilani" userId="f95dad9b-1e6c-498c-b573-9242e9268dd4" providerId="ADAL" clId="{F23A0695-BE62-4E39-B29C-B36739D458BB}" dt="2022-02-06T17:32:55.744" v="10239" actId="1076"/>
          <ac:spMkLst>
            <pc:docMk/>
            <pc:sldMk cId="1016526325" sldId="494"/>
            <ac:spMk id="3" creationId="{BCB8A7DE-E2E3-4CF9-B560-DC90777BE078}"/>
          </ac:spMkLst>
        </pc:spChg>
        <pc:spChg chg="add mod">
          <ac:chgData name="Tariq Gilani" userId="f95dad9b-1e6c-498c-b573-9242e9268dd4" providerId="ADAL" clId="{F23A0695-BE62-4E39-B29C-B36739D458BB}" dt="2022-02-07T00:45:55.031" v="11083" actId="1076"/>
          <ac:spMkLst>
            <pc:docMk/>
            <pc:sldMk cId="1016526325" sldId="494"/>
            <ac:spMk id="4" creationId="{D605ACC4-EDFB-4E85-A7C4-9492E369D80B}"/>
          </ac:spMkLst>
        </pc:spChg>
        <pc:spChg chg="add mod topLvl">
          <ac:chgData name="Tariq Gilani" userId="f95dad9b-1e6c-498c-b573-9242e9268dd4" providerId="ADAL" clId="{F23A0695-BE62-4E39-B29C-B36739D458BB}" dt="2022-02-06T23:59:08.302" v="10343" actId="164"/>
          <ac:spMkLst>
            <pc:docMk/>
            <pc:sldMk cId="1016526325" sldId="494"/>
            <ac:spMk id="10" creationId="{1EE489A8-1920-4848-A43A-D1E4C9E8837E}"/>
          </ac:spMkLst>
        </pc:spChg>
        <pc:spChg chg="add mod">
          <ac:chgData name="Tariq Gilani" userId="f95dad9b-1e6c-498c-b573-9242e9268dd4" providerId="ADAL" clId="{F23A0695-BE62-4E39-B29C-B36739D458BB}" dt="2022-02-06T23:59:08.302" v="10343" actId="164"/>
          <ac:spMkLst>
            <pc:docMk/>
            <pc:sldMk cId="1016526325" sldId="494"/>
            <ac:spMk id="16" creationId="{FE08D8EE-69C1-48E3-8F1D-ED4F76EA9E84}"/>
          </ac:spMkLst>
        </pc:spChg>
        <pc:spChg chg="add mod">
          <ac:chgData name="Tariq Gilani" userId="f95dad9b-1e6c-498c-b573-9242e9268dd4" providerId="ADAL" clId="{F23A0695-BE62-4E39-B29C-B36739D458BB}" dt="2022-02-07T00:19:12.753" v="10632" actId="1076"/>
          <ac:spMkLst>
            <pc:docMk/>
            <pc:sldMk cId="1016526325" sldId="494"/>
            <ac:spMk id="22" creationId="{330352FB-21FA-48CC-9653-8499F9B52285}"/>
          </ac:spMkLst>
        </pc:spChg>
        <pc:spChg chg="add mod">
          <ac:chgData name="Tariq Gilani" userId="f95dad9b-1e6c-498c-b573-9242e9268dd4" providerId="ADAL" clId="{F23A0695-BE62-4E39-B29C-B36739D458BB}" dt="2022-02-06T23:59:08.302" v="10343" actId="164"/>
          <ac:spMkLst>
            <pc:docMk/>
            <pc:sldMk cId="1016526325" sldId="494"/>
            <ac:spMk id="23" creationId="{091A6C3B-6897-4F47-81A4-3CC73C879EDE}"/>
          </ac:spMkLst>
        </pc:spChg>
        <pc:spChg chg="add del mod">
          <ac:chgData name="Tariq Gilani" userId="f95dad9b-1e6c-498c-b573-9242e9268dd4" providerId="ADAL" clId="{F23A0695-BE62-4E39-B29C-B36739D458BB}" dt="2022-02-06T23:54:56.689" v="10309" actId="478"/>
          <ac:spMkLst>
            <pc:docMk/>
            <pc:sldMk cId="1016526325" sldId="494"/>
            <ac:spMk id="24" creationId="{3401621C-C30E-454F-ADB1-2A48E736A57F}"/>
          </ac:spMkLst>
        </pc:spChg>
        <pc:spChg chg="add mod">
          <ac:chgData name="Tariq Gilani" userId="f95dad9b-1e6c-498c-b573-9242e9268dd4" providerId="ADAL" clId="{F23A0695-BE62-4E39-B29C-B36739D458BB}" dt="2022-02-06T23:59:08.302" v="10343" actId="164"/>
          <ac:spMkLst>
            <pc:docMk/>
            <pc:sldMk cId="1016526325" sldId="494"/>
            <ac:spMk id="25" creationId="{E835DAE5-62F8-4C60-99B4-D4CEE78F78C4}"/>
          </ac:spMkLst>
        </pc:spChg>
        <pc:spChg chg="add mod">
          <ac:chgData name="Tariq Gilani" userId="f95dad9b-1e6c-498c-b573-9242e9268dd4" providerId="ADAL" clId="{F23A0695-BE62-4E39-B29C-B36739D458BB}" dt="2022-02-06T23:59:46.211" v="10356" actId="114"/>
          <ac:spMkLst>
            <pc:docMk/>
            <pc:sldMk cId="1016526325" sldId="494"/>
            <ac:spMk id="27" creationId="{B094633C-24F0-4BA1-928D-407F185CB2EB}"/>
          </ac:spMkLst>
        </pc:spChg>
        <pc:spChg chg="add mod">
          <ac:chgData name="Tariq Gilani" userId="f95dad9b-1e6c-498c-b573-9242e9268dd4" providerId="ADAL" clId="{F23A0695-BE62-4E39-B29C-B36739D458BB}" dt="2022-02-06T23:59:51.731" v="10357" actId="114"/>
          <ac:spMkLst>
            <pc:docMk/>
            <pc:sldMk cId="1016526325" sldId="494"/>
            <ac:spMk id="28" creationId="{8B3AA3FB-3669-4DF3-8BAA-052D1E1A9BD2}"/>
          </ac:spMkLst>
        </pc:spChg>
        <pc:spChg chg="add mod">
          <ac:chgData name="Tariq Gilani" userId="f95dad9b-1e6c-498c-b573-9242e9268dd4" providerId="ADAL" clId="{F23A0695-BE62-4E39-B29C-B36739D458BB}" dt="2022-02-06T23:59:08.302" v="10343" actId="164"/>
          <ac:spMkLst>
            <pc:docMk/>
            <pc:sldMk cId="1016526325" sldId="494"/>
            <ac:spMk id="29" creationId="{BAB96FE3-5F47-4C26-A984-2D9646CE5BA9}"/>
          </ac:spMkLst>
        </pc:spChg>
        <pc:spChg chg="add mod">
          <ac:chgData name="Tariq Gilani" userId="f95dad9b-1e6c-498c-b573-9242e9268dd4" providerId="ADAL" clId="{F23A0695-BE62-4E39-B29C-B36739D458BB}" dt="2022-02-06T23:59:08.302" v="10343" actId="164"/>
          <ac:spMkLst>
            <pc:docMk/>
            <pc:sldMk cId="1016526325" sldId="494"/>
            <ac:spMk id="30" creationId="{3BD5C513-0A0B-471D-9CBA-5639A05A44E3}"/>
          </ac:spMkLst>
        </pc:spChg>
        <pc:spChg chg="add mod">
          <ac:chgData name="Tariq Gilani" userId="f95dad9b-1e6c-498c-b573-9242e9268dd4" providerId="ADAL" clId="{F23A0695-BE62-4E39-B29C-B36739D458BB}" dt="2022-02-07T00:36:56.236" v="10893" actId="1076"/>
          <ac:spMkLst>
            <pc:docMk/>
            <pc:sldMk cId="1016526325" sldId="494"/>
            <ac:spMk id="32" creationId="{A4F1DC78-96F0-42A4-8397-E81401409170}"/>
          </ac:spMkLst>
        </pc:spChg>
        <pc:spChg chg="add mod">
          <ac:chgData name="Tariq Gilani" userId="f95dad9b-1e6c-498c-b573-9242e9268dd4" providerId="ADAL" clId="{F23A0695-BE62-4E39-B29C-B36739D458BB}" dt="2022-02-07T00:37:17.285" v="10897" actId="1076"/>
          <ac:spMkLst>
            <pc:docMk/>
            <pc:sldMk cId="1016526325" sldId="494"/>
            <ac:spMk id="33" creationId="{76669542-327C-4D45-962F-AAF3C048F4B3}"/>
          </ac:spMkLst>
        </pc:spChg>
        <pc:spChg chg="add mod">
          <ac:chgData name="Tariq Gilani" userId="f95dad9b-1e6c-498c-b573-9242e9268dd4" providerId="ADAL" clId="{F23A0695-BE62-4E39-B29C-B36739D458BB}" dt="2022-02-07T00:46:22.277" v="11087" actId="1076"/>
          <ac:spMkLst>
            <pc:docMk/>
            <pc:sldMk cId="1016526325" sldId="494"/>
            <ac:spMk id="34" creationId="{8A8496FA-31C3-4A15-844B-1DB4D0565E36}"/>
          </ac:spMkLst>
        </pc:spChg>
        <pc:spChg chg="add mod">
          <ac:chgData name="Tariq Gilani" userId="f95dad9b-1e6c-498c-b573-9242e9268dd4" providerId="ADAL" clId="{F23A0695-BE62-4E39-B29C-B36739D458BB}" dt="2022-02-07T00:46:50.265" v="11091" actId="255"/>
          <ac:spMkLst>
            <pc:docMk/>
            <pc:sldMk cId="1016526325" sldId="494"/>
            <ac:spMk id="35" creationId="{9561051A-A9C9-4386-87AF-A1477C9398E7}"/>
          </ac:spMkLst>
        </pc:spChg>
        <pc:spChg chg="add mod">
          <ac:chgData name="Tariq Gilani" userId="f95dad9b-1e6c-498c-b573-9242e9268dd4" providerId="ADAL" clId="{F23A0695-BE62-4E39-B29C-B36739D458BB}" dt="2022-02-07T00:37:35.207" v="10900" actId="1076"/>
          <ac:spMkLst>
            <pc:docMk/>
            <pc:sldMk cId="1016526325" sldId="494"/>
            <ac:spMk id="36" creationId="{D976E6A7-2A03-4630-8676-FAD9DAFCA1AA}"/>
          </ac:spMkLst>
        </pc:spChg>
        <pc:spChg chg="add mod">
          <ac:chgData name="Tariq Gilani" userId="f95dad9b-1e6c-498c-b573-9242e9268dd4" providerId="ADAL" clId="{F23A0695-BE62-4E39-B29C-B36739D458BB}" dt="2022-02-07T00:37:39.594" v="10901" actId="1076"/>
          <ac:spMkLst>
            <pc:docMk/>
            <pc:sldMk cId="1016526325" sldId="494"/>
            <ac:spMk id="37" creationId="{5CAC1873-E036-408A-AD22-849D50B6EF0F}"/>
          </ac:spMkLst>
        </pc:spChg>
        <pc:spChg chg="add mod">
          <ac:chgData name="Tariq Gilani" userId="f95dad9b-1e6c-498c-b573-9242e9268dd4" providerId="ADAL" clId="{F23A0695-BE62-4E39-B29C-B36739D458BB}" dt="2022-02-07T00:37:48.094" v="10903" actId="1076"/>
          <ac:spMkLst>
            <pc:docMk/>
            <pc:sldMk cId="1016526325" sldId="494"/>
            <ac:spMk id="38" creationId="{3D059557-4B8B-4A50-94E8-3C284D4EF105}"/>
          </ac:spMkLst>
        </pc:spChg>
        <pc:spChg chg="add mod">
          <ac:chgData name="Tariq Gilani" userId="f95dad9b-1e6c-498c-b573-9242e9268dd4" providerId="ADAL" clId="{F23A0695-BE62-4E39-B29C-B36739D458BB}" dt="2022-02-07T00:37:52.479" v="10904" actId="1076"/>
          <ac:spMkLst>
            <pc:docMk/>
            <pc:sldMk cId="1016526325" sldId="494"/>
            <ac:spMk id="39" creationId="{1A62D230-6D4D-4C31-93C0-3A92FB1BDEF3}"/>
          </ac:spMkLst>
        </pc:spChg>
        <pc:spChg chg="add mod">
          <ac:chgData name="Tariq Gilani" userId="f95dad9b-1e6c-498c-b573-9242e9268dd4" providerId="ADAL" clId="{F23A0695-BE62-4E39-B29C-B36739D458BB}" dt="2022-02-07T00:47:46.626" v="11100" actId="1076"/>
          <ac:spMkLst>
            <pc:docMk/>
            <pc:sldMk cId="1016526325" sldId="494"/>
            <ac:spMk id="43" creationId="{A7D2E9C4-2ED5-4032-95AE-7F0902AF6D52}"/>
          </ac:spMkLst>
        </pc:spChg>
        <pc:spChg chg="add mod">
          <ac:chgData name="Tariq Gilani" userId="f95dad9b-1e6c-498c-b573-9242e9268dd4" providerId="ADAL" clId="{F23A0695-BE62-4E39-B29C-B36739D458BB}" dt="2022-02-07T00:51:22.733" v="11142" actId="1076"/>
          <ac:spMkLst>
            <pc:docMk/>
            <pc:sldMk cId="1016526325" sldId="494"/>
            <ac:spMk id="44" creationId="{5AE744DF-9CE6-4E87-9134-4B0697F59BA8}"/>
          </ac:spMkLst>
        </pc:spChg>
        <pc:spChg chg="add del mod">
          <ac:chgData name="Tariq Gilani" userId="f95dad9b-1e6c-498c-b573-9242e9268dd4" providerId="ADAL" clId="{F23A0695-BE62-4E39-B29C-B36739D458BB}" dt="2022-02-07T00:20:55.436" v="10649" actId="478"/>
          <ac:spMkLst>
            <pc:docMk/>
            <pc:sldMk cId="1016526325" sldId="494"/>
            <ac:spMk id="45" creationId="{BB18E555-D094-42F0-AF7E-1A1B72D11B74}"/>
          </ac:spMkLst>
        </pc:spChg>
        <pc:spChg chg="add mod">
          <ac:chgData name="Tariq Gilani" userId="f95dad9b-1e6c-498c-b573-9242e9268dd4" providerId="ADAL" clId="{F23A0695-BE62-4E39-B29C-B36739D458BB}" dt="2022-02-07T00:26:24.763" v="10713" actId="164"/>
          <ac:spMkLst>
            <pc:docMk/>
            <pc:sldMk cId="1016526325" sldId="494"/>
            <ac:spMk id="46" creationId="{A0F61752-ADC4-439A-9DCA-73A8D29E444F}"/>
          </ac:spMkLst>
        </pc:spChg>
        <pc:spChg chg="add mod">
          <ac:chgData name="Tariq Gilani" userId="f95dad9b-1e6c-498c-b573-9242e9268dd4" providerId="ADAL" clId="{F23A0695-BE62-4E39-B29C-B36739D458BB}" dt="2022-02-07T00:26:24.763" v="10713" actId="164"/>
          <ac:spMkLst>
            <pc:docMk/>
            <pc:sldMk cId="1016526325" sldId="494"/>
            <ac:spMk id="52" creationId="{D978655C-29D3-45FB-B296-3DCDDE5327E1}"/>
          </ac:spMkLst>
        </pc:spChg>
        <pc:spChg chg="add mod">
          <ac:chgData name="Tariq Gilani" userId="f95dad9b-1e6c-498c-b573-9242e9268dd4" providerId="ADAL" clId="{F23A0695-BE62-4E39-B29C-B36739D458BB}" dt="2022-02-07T00:26:24.763" v="10713" actId="164"/>
          <ac:spMkLst>
            <pc:docMk/>
            <pc:sldMk cId="1016526325" sldId="494"/>
            <ac:spMk id="53" creationId="{15CA085E-DCA3-4BC8-9388-3BC48A5AFF5D}"/>
          </ac:spMkLst>
        </pc:spChg>
        <pc:spChg chg="add mod">
          <ac:chgData name="Tariq Gilani" userId="f95dad9b-1e6c-498c-b573-9242e9268dd4" providerId="ADAL" clId="{F23A0695-BE62-4E39-B29C-B36739D458BB}" dt="2022-02-07T00:51:47.275" v="11145" actId="1076"/>
          <ac:spMkLst>
            <pc:docMk/>
            <pc:sldMk cId="1016526325" sldId="494"/>
            <ac:spMk id="55" creationId="{33B7D888-E23D-4FDE-A669-3C276F8E81BB}"/>
          </ac:spMkLst>
        </pc:spChg>
        <pc:spChg chg="add mod">
          <ac:chgData name="Tariq Gilani" userId="f95dad9b-1e6c-498c-b573-9242e9268dd4" providerId="ADAL" clId="{F23A0695-BE62-4E39-B29C-B36739D458BB}" dt="2022-02-07T00:52:09.740" v="11150" actId="1076"/>
          <ac:spMkLst>
            <pc:docMk/>
            <pc:sldMk cId="1016526325" sldId="494"/>
            <ac:spMk id="56" creationId="{E573855B-6370-42C8-B2A3-2BC5C3B4BFF5}"/>
          </ac:spMkLst>
        </pc:spChg>
        <pc:spChg chg="add mod">
          <ac:chgData name="Tariq Gilani" userId="f95dad9b-1e6c-498c-b573-9242e9268dd4" providerId="ADAL" clId="{F23A0695-BE62-4E39-B29C-B36739D458BB}" dt="2022-02-07T00:52:03.699" v="11149" actId="1076"/>
          <ac:spMkLst>
            <pc:docMk/>
            <pc:sldMk cId="1016526325" sldId="494"/>
            <ac:spMk id="57" creationId="{905E1F32-25C5-45BD-B64C-C4227ECF44D3}"/>
          </ac:spMkLst>
        </pc:spChg>
        <pc:grpChg chg="add del mod">
          <ac:chgData name="Tariq Gilani" userId="f95dad9b-1e6c-498c-b573-9242e9268dd4" providerId="ADAL" clId="{F23A0695-BE62-4E39-B29C-B36739D458BB}" dt="2022-02-06T23:51:51.517" v="10283" actId="165"/>
          <ac:grpSpMkLst>
            <pc:docMk/>
            <pc:sldMk cId="1016526325" sldId="494"/>
            <ac:grpSpMk id="19" creationId="{6CBCE2DC-D9B0-4D74-ADF2-2EB3F72F17CE}"/>
          </ac:grpSpMkLst>
        </pc:grpChg>
        <pc:grpChg chg="add mod">
          <ac:chgData name="Tariq Gilani" userId="f95dad9b-1e6c-498c-b573-9242e9268dd4" providerId="ADAL" clId="{F23A0695-BE62-4E39-B29C-B36739D458BB}" dt="2022-02-06T23:59:08.302" v="10343" actId="164"/>
          <ac:grpSpMkLst>
            <pc:docMk/>
            <pc:sldMk cId="1016526325" sldId="494"/>
            <ac:grpSpMk id="31" creationId="{D87D7E61-5F2D-44D3-9820-AF9291514EC3}"/>
          </ac:grpSpMkLst>
        </pc:grpChg>
        <pc:grpChg chg="add mod">
          <ac:chgData name="Tariq Gilani" userId="f95dad9b-1e6c-498c-b573-9242e9268dd4" providerId="ADAL" clId="{F23A0695-BE62-4E39-B29C-B36739D458BB}" dt="2022-02-07T00:51:16.468" v="11141" actId="1076"/>
          <ac:grpSpMkLst>
            <pc:docMk/>
            <pc:sldMk cId="1016526325" sldId="494"/>
            <ac:grpSpMk id="54" creationId="{481ADF90-D1BB-4703-9B29-751081A3D3E7}"/>
          </ac:grpSpMkLst>
        </pc:grpChg>
        <pc:cxnChg chg="add mod topLvl">
          <ac:chgData name="Tariq Gilani" userId="f95dad9b-1e6c-498c-b573-9242e9268dd4" providerId="ADAL" clId="{F23A0695-BE62-4E39-B29C-B36739D458BB}" dt="2022-02-06T23:59:08.302" v="10343" actId="164"/>
          <ac:cxnSpMkLst>
            <pc:docMk/>
            <pc:sldMk cId="1016526325" sldId="494"/>
            <ac:cxnSpMk id="6" creationId="{CC20897E-EDE5-4A95-B9D3-49E42435FE32}"/>
          </ac:cxnSpMkLst>
        </pc:cxnChg>
        <pc:cxnChg chg="add mod topLvl">
          <ac:chgData name="Tariq Gilani" userId="f95dad9b-1e6c-498c-b573-9242e9268dd4" providerId="ADAL" clId="{F23A0695-BE62-4E39-B29C-B36739D458BB}" dt="2022-02-06T23:59:08.302" v="10343" actId="164"/>
          <ac:cxnSpMkLst>
            <pc:docMk/>
            <pc:sldMk cId="1016526325" sldId="494"/>
            <ac:cxnSpMk id="7" creationId="{E1C6154A-5D03-4417-9559-282DAE1010D3}"/>
          </ac:cxnSpMkLst>
        </pc:cxnChg>
        <pc:cxnChg chg="add mod topLvl">
          <ac:chgData name="Tariq Gilani" userId="f95dad9b-1e6c-498c-b573-9242e9268dd4" providerId="ADAL" clId="{F23A0695-BE62-4E39-B29C-B36739D458BB}" dt="2022-02-06T23:59:08.302" v="10343" actId="164"/>
          <ac:cxnSpMkLst>
            <pc:docMk/>
            <pc:sldMk cId="1016526325" sldId="494"/>
            <ac:cxnSpMk id="12" creationId="{918BC5B4-78B3-4D11-B8FF-87D022E78B65}"/>
          </ac:cxnSpMkLst>
        </pc:cxnChg>
        <pc:cxnChg chg="add mod topLvl">
          <ac:chgData name="Tariq Gilani" userId="f95dad9b-1e6c-498c-b573-9242e9268dd4" providerId="ADAL" clId="{F23A0695-BE62-4E39-B29C-B36739D458BB}" dt="2022-02-06T23:59:08.302" v="10343" actId="164"/>
          <ac:cxnSpMkLst>
            <pc:docMk/>
            <pc:sldMk cId="1016526325" sldId="494"/>
            <ac:cxnSpMk id="13" creationId="{E5309228-C27B-441B-B391-425625386386}"/>
          </ac:cxnSpMkLst>
        </pc:cxnChg>
        <pc:cxnChg chg="add mod topLvl">
          <ac:chgData name="Tariq Gilani" userId="f95dad9b-1e6c-498c-b573-9242e9268dd4" providerId="ADAL" clId="{F23A0695-BE62-4E39-B29C-B36739D458BB}" dt="2022-02-06T23:59:08.302" v="10343" actId="164"/>
          <ac:cxnSpMkLst>
            <pc:docMk/>
            <pc:sldMk cId="1016526325" sldId="494"/>
            <ac:cxnSpMk id="18" creationId="{E0CDAE50-2B2F-437E-A807-3CB90D550709}"/>
          </ac:cxnSpMkLst>
        </pc:cxnChg>
        <pc:cxnChg chg="add mod">
          <ac:chgData name="Tariq Gilani" userId="f95dad9b-1e6c-498c-b573-9242e9268dd4" providerId="ADAL" clId="{F23A0695-BE62-4E39-B29C-B36739D458BB}" dt="2022-02-07T00:19:12.753" v="10632" actId="1076"/>
          <ac:cxnSpMkLst>
            <pc:docMk/>
            <pc:sldMk cId="1016526325" sldId="494"/>
            <ac:cxnSpMk id="21" creationId="{618F5422-17F5-4D73-B9AA-6422B9A60D68}"/>
          </ac:cxnSpMkLst>
        </pc:cxnChg>
        <pc:cxnChg chg="add mod">
          <ac:chgData name="Tariq Gilani" userId="f95dad9b-1e6c-498c-b573-9242e9268dd4" providerId="ADAL" clId="{F23A0695-BE62-4E39-B29C-B36739D458BB}" dt="2022-02-07T00:52:00.091" v="11148" actId="1076"/>
          <ac:cxnSpMkLst>
            <pc:docMk/>
            <pc:sldMk cId="1016526325" sldId="494"/>
            <ac:cxnSpMk id="41" creationId="{943F560C-C7BD-48F0-B5AA-695EE6FD63FC}"/>
          </ac:cxnSpMkLst>
        </pc:cxnChg>
        <pc:cxnChg chg="add">
          <ac:chgData name="Tariq Gilani" userId="f95dad9b-1e6c-498c-b573-9242e9268dd4" providerId="ADAL" clId="{F23A0695-BE62-4E39-B29C-B36739D458BB}" dt="2022-02-07T00:18:09.384" v="10625" actId="11529"/>
          <ac:cxnSpMkLst>
            <pc:docMk/>
            <pc:sldMk cId="1016526325" sldId="494"/>
            <ac:cxnSpMk id="48" creationId="{4CB7DE35-3A90-4CCF-BA7C-732D60ABD342}"/>
          </ac:cxnSpMkLst>
        </pc:cxnChg>
        <pc:cxnChg chg="add mod">
          <ac:chgData name="Tariq Gilani" userId="f95dad9b-1e6c-498c-b573-9242e9268dd4" providerId="ADAL" clId="{F23A0695-BE62-4E39-B29C-B36739D458BB}" dt="2022-02-07T00:26:24.763" v="10713" actId="164"/>
          <ac:cxnSpMkLst>
            <pc:docMk/>
            <pc:sldMk cId="1016526325" sldId="494"/>
            <ac:cxnSpMk id="50" creationId="{7881FC2F-1B70-433B-A895-F7FA46FFEF36}"/>
          </ac:cxnSpMkLst>
        </pc:cxnChg>
        <pc:cxnChg chg="add mod">
          <ac:chgData name="Tariq Gilani" userId="f95dad9b-1e6c-498c-b573-9242e9268dd4" providerId="ADAL" clId="{F23A0695-BE62-4E39-B29C-B36739D458BB}" dt="2022-02-07T00:26:24.763" v="10713" actId="164"/>
          <ac:cxnSpMkLst>
            <pc:docMk/>
            <pc:sldMk cId="1016526325" sldId="494"/>
            <ac:cxnSpMk id="51" creationId="{133C7FF2-A2E6-49E7-AB3C-1C5FB198AC0E}"/>
          </ac:cxnSpMkLst>
        </pc:cxnChg>
        <pc:cxnChg chg="add mod">
          <ac:chgData name="Tariq Gilani" userId="f95dad9b-1e6c-498c-b573-9242e9268dd4" providerId="ADAL" clId="{F23A0695-BE62-4E39-B29C-B36739D458BB}" dt="2022-02-07T00:50:35.774" v="11137" actId="692"/>
          <ac:cxnSpMkLst>
            <pc:docMk/>
            <pc:sldMk cId="1016526325" sldId="494"/>
            <ac:cxnSpMk id="60" creationId="{7641D983-0720-4D9A-A077-19ED976F33ED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2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/>
          <a:lstStyle>
            <a:lvl1pPr algn="r">
              <a:defRPr sz="1200"/>
            </a:lvl1pPr>
          </a:lstStyle>
          <a:p>
            <a:fld id="{94DA0A98-2AD0-472F-8777-E60833CEE435}" type="datetimeFigureOut">
              <a:rPr lang="en-US" smtClean="0"/>
              <a:pPr/>
              <a:t>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31" tIns="45716" rIns="91431" bIns="45716" rtlCol="0" anchor="b"/>
          <a:lstStyle>
            <a:lvl1pPr algn="r">
              <a:defRPr sz="1200"/>
            </a:lvl1pPr>
          </a:lstStyle>
          <a:p>
            <a:fld id="{B63EF978-DB3F-4704-8AA4-B77F61572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735" y="2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2150"/>
            <a:ext cx="4621212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47" y="4387443"/>
            <a:ext cx="5609233" cy="4156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defTabSz="923093">
              <a:defRPr sz="11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735" y="8771830"/>
            <a:ext cx="3038145" cy="462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286" tIns="46143" rIns="92286" bIns="46143" numCol="1" anchor="b" anchorCtr="0" compatLnSpc="1">
            <a:prstTxWarp prst="textNoShape">
              <a:avLst/>
            </a:prstTxWarp>
          </a:bodyPr>
          <a:lstStyle>
            <a:lvl1pPr algn="r" defTabSz="923093">
              <a:defRPr sz="1100">
                <a:latin typeface="Arial" charset="0"/>
              </a:defRPr>
            </a:lvl1pPr>
          </a:lstStyle>
          <a:p>
            <a:fld id="{852237C4-BF96-4E80-B42C-D4AF7E851DD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237C4-BF96-4E80-B42C-D4AF7E851DD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Objects often expand as they are heated.  In this case, they do work on their surroundings, so W is negative and C (hence Cp) is larger than Cv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2237C4-BF96-4E80-B42C-D4AF7E851DD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5A0E14-2D95-47E4-B943-5DBDA35AF4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63752E-6C9A-4E27-B4E9-6B0CC60D8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0EAB65-1FD7-4D83-88A2-B8DC0C3C7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180C6A-A409-4A38-A466-B617495E2B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AA9BDD-6C82-461D-8775-09401B2776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BB1FA7-1178-4368-81E4-7C27694930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8C9832-92E6-486A-8249-8A0D70D47B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BF471-09BC-4892-A405-9C7938BDE1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536B48-D4F4-4915-817E-481BE11E38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C7E551-B4FB-4BD4-A1E2-04AC09280B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B4CFA9-F17B-4BC1-B083-5BDB278F7B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fld id="{D83B7CF2-99BC-4865-AF9F-C9E2AA783A3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0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480.png"/><Relationship Id="rId2" Type="http://schemas.openxmlformats.org/officeDocument/2006/relationships/image" Target="../media/image4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0.png"/><Relationship Id="rId5" Type="http://schemas.openxmlformats.org/officeDocument/2006/relationships/image" Target="../media/image460.png"/><Relationship Id="rId4" Type="http://schemas.openxmlformats.org/officeDocument/2006/relationships/image" Target="../media/image45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510.png"/><Relationship Id="rId7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0.png"/><Relationship Id="rId9" Type="http://schemas.openxmlformats.org/officeDocument/2006/relationships/image" Target="../media/image5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4.png"/><Relationship Id="rId3" Type="http://schemas.openxmlformats.org/officeDocument/2006/relationships/image" Target="../media/image59.png"/><Relationship Id="rId7" Type="http://schemas.openxmlformats.org/officeDocument/2006/relationships/image" Target="../media/image63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2.png"/><Relationship Id="rId5" Type="http://schemas.openxmlformats.org/officeDocument/2006/relationships/image" Target="../media/image61.png"/><Relationship Id="rId10" Type="http://schemas.openxmlformats.org/officeDocument/2006/relationships/image" Target="../media/image9.png"/><Relationship Id="rId4" Type="http://schemas.openxmlformats.org/officeDocument/2006/relationships/image" Target="../media/image60.png"/><Relationship Id="rId9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7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8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5AD20C2F-7D4F-4385-AD4C-7EB0B07B5E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61925"/>
            <a:ext cx="2514600" cy="831850"/>
          </a:xfrm>
        </p:spPr>
        <p:txBody>
          <a:bodyPr/>
          <a:lstStyle/>
          <a:p>
            <a:pPr eaLnBrk="1" hangingPunct="1"/>
            <a:r>
              <a:rPr lang="en-US" altLang="en-US" sz="2400" b="1" dirty="0">
                <a:solidFill>
                  <a:srgbClr val="3165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Heat Capacity, C</a:t>
            </a:r>
            <a:endParaRPr lang="en-US" altLang="en-US" sz="2400" b="1" dirty="0">
              <a:solidFill>
                <a:srgbClr val="2E6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28925A0-5B2D-40E1-A4F2-949E767257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5301" y="2861770"/>
            <a:ext cx="7203439" cy="1054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  <a:buFontTx/>
              <a:buChar char="•"/>
              <a:defRPr/>
            </a:pPr>
            <a:r>
              <a:rPr lang="en-US" sz="2400" b="1" kern="0" dirty="0">
                <a:solidFill>
                  <a:srgbClr val="FF3300"/>
                </a:solidFill>
                <a:sym typeface="Wingdings" pitchFamily="2" charset="2"/>
              </a:rPr>
              <a:t>Specific heat capacity, </a:t>
            </a:r>
            <a:r>
              <a:rPr lang="en-US" sz="2400" b="1" i="1" kern="0" dirty="0">
                <a:solidFill>
                  <a:srgbClr val="FF3300"/>
                </a:solidFill>
                <a:sym typeface="Wingdings" pitchFamily="2" charset="2"/>
              </a:rPr>
              <a:t>c</a:t>
            </a:r>
            <a:r>
              <a:rPr lang="en-US" sz="2000" b="1" i="1" kern="0" dirty="0">
                <a:solidFill>
                  <a:srgbClr val="FF3300"/>
                </a:solidFill>
                <a:sym typeface="Wingdings" pitchFamily="2" charset="2"/>
              </a:rPr>
              <a:t> </a:t>
            </a:r>
            <a:r>
              <a:rPr lang="en-US" sz="2000" kern="0" dirty="0">
                <a:sym typeface="Wingdings" pitchFamily="2" charset="2"/>
              </a:rPr>
              <a:t> the specific heat of a sample characterizes its change in temperature per unit mass.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6096000" y="3639020"/>
                <a:ext cx="1609095" cy="578235"/>
              </a:xfrm>
              <a:prstGeom prst="rect">
                <a:avLst/>
              </a:prstGeom>
              <a:solidFill>
                <a:schemeClr val="accent1">
                  <a:alpha val="49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3639020"/>
                <a:ext cx="1609095" cy="57823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6688C5AF-9B97-4E89-B62E-C55EB8EF9A7A}"/>
              </a:ext>
            </a:extLst>
          </p:cNvPr>
          <p:cNvSpPr txBox="1"/>
          <p:nvPr/>
        </p:nvSpPr>
        <p:spPr>
          <a:xfrm>
            <a:off x="990600" y="1081411"/>
            <a:ext cx="55626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/>
              <a:t>Amount of heat needed to raise the temperature of an object per degree temperature increase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656650-4BF6-46F0-9488-12495045473C}"/>
                  </a:ext>
                </a:extLst>
              </p:cNvPr>
              <p:cNvSpPr txBox="1"/>
              <p:nvPr/>
            </p:nvSpPr>
            <p:spPr>
              <a:xfrm>
                <a:off x="6543040" y="1315025"/>
                <a:ext cx="1675157" cy="695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C0656650-4BF6-46F0-9488-1249504547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3040" y="1315025"/>
                <a:ext cx="1675157" cy="6950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1A9023FC-ADD1-4A54-8A62-34AAC2682D82}"/>
              </a:ext>
            </a:extLst>
          </p:cNvPr>
          <p:cNvSpPr txBox="1"/>
          <p:nvPr/>
        </p:nvSpPr>
        <p:spPr>
          <a:xfrm>
            <a:off x="797559" y="2152619"/>
            <a:ext cx="624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More fundamental quantity is Specific Heat Capacity, c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9FF9B14-C5A2-490F-88D6-BEA144821488}"/>
                  </a:ext>
                </a:extLst>
              </p:cNvPr>
              <p:cNvSpPr txBox="1"/>
              <p:nvPr/>
            </p:nvSpPr>
            <p:spPr>
              <a:xfrm>
                <a:off x="6629400" y="5337508"/>
                <a:ext cx="13716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9FF9B14-C5A2-490F-88D6-BEA1448214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5337508"/>
                <a:ext cx="1371600" cy="400110"/>
              </a:xfrm>
              <a:prstGeom prst="rect">
                <a:avLst/>
              </a:prstGeom>
              <a:blipFill>
                <a:blip r:embed="rId4"/>
                <a:stretch>
                  <a:fillRect b="-10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69C45487-39CF-4D2B-A67F-5A29CD50E3D1}"/>
              </a:ext>
            </a:extLst>
          </p:cNvPr>
          <p:cNvSpPr txBox="1"/>
          <p:nvPr/>
        </p:nvSpPr>
        <p:spPr>
          <a:xfrm>
            <a:off x="990600" y="4493971"/>
            <a:ext cx="738632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000" dirty="0">
                <a:cs typeface="Arial" panose="020B0604020202020204" pitchFamily="34" charset="0"/>
              </a:rPr>
              <a:t>The amount of energy </a:t>
            </a:r>
            <a:r>
              <a:rPr lang="en-US" altLang="en-US" sz="2000" i="1" dirty="0">
                <a:cs typeface="Arial" panose="020B0604020202020204" pitchFamily="34" charset="0"/>
              </a:rPr>
              <a:t>Q</a:t>
            </a:r>
            <a:r>
              <a:rPr lang="en-US" altLang="en-US" sz="2000" dirty="0">
                <a:cs typeface="Arial" panose="020B0604020202020204" pitchFamily="34" charset="0"/>
              </a:rPr>
              <a:t> that raises the temperature of 1 kg of a substance by 1 K is called the </a:t>
            </a:r>
            <a:r>
              <a:rPr lang="en-US" altLang="en-US" sz="2000" b="1" dirty="0">
                <a:cs typeface="Arial" panose="020B0604020202020204" pitchFamily="34" charset="0"/>
              </a:rPr>
              <a:t>specific heat</a:t>
            </a:r>
            <a:r>
              <a:rPr lang="en-US" altLang="en-US" sz="2000" dirty="0">
                <a:cs typeface="Arial" panose="020B0604020202020204" pitchFamily="34" charset="0"/>
              </a:rPr>
              <a:t> of that substance.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 animBg="1"/>
      <p:bldP spid="7" grpId="0"/>
      <p:bldP spid="8" grpId="0"/>
      <p:bldP spid="11" grpId="0"/>
      <p:bldP spid="1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0" y="169862"/>
            <a:ext cx="4114800" cy="6096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="1" i="1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="1" i="1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467" name="Object 0"/>
              <p:cNvSpPr txBox="1"/>
              <p:nvPr/>
            </p:nvSpPr>
            <p:spPr bwMode="auto">
              <a:xfrm>
                <a:off x="617477" y="1718813"/>
                <a:ext cx="2643188" cy="903288"/>
              </a:xfrm>
              <a:prstGeom prst="rect">
                <a:avLst/>
              </a:prstGeom>
              <a:noFill/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𝑑𝑇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𝑑𝑈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𝑃𝑑𝑉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𝑑𝑇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 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2467" name="Object 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7477" y="1718813"/>
                <a:ext cx="2643188" cy="9032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468" name="Line 4"/>
          <p:cNvSpPr>
            <a:spLocks noChangeShapeType="1"/>
          </p:cNvSpPr>
          <p:nvPr/>
        </p:nvSpPr>
        <p:spPr bwMode="auto">
          <a:xfrm flipV="1">
            <a:off x="3253738" y="1565063"/>
            <a:ext cx="1295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469" name="Line 5"/>
          <p:cNvSpPr>
            <a:spLocks noChangeShapeType="1"/>
          </p:cNvSpPr>
          <p:nvPr/>
        </p:nvSpPr>
        <p:spPr bwMode="auto">
          <a:xfrm>
            <a:off x="3247928" y="2355401"/>
            <a:ext cx="12954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2470" name="Rectangle 6"/>
          <p:cNvSpPr>
            <a:spLocks noChangeArrowheads="1"/>
          </p:cNvSpPr>
          <p:nvPr/>
        </p:nvSpPr>
        <p:spPr bwMode="auto">
          <a:xfrm rot="20400000">
            <a:off x="3287128" y="1452640"/>
            <a:ext cx="1217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latin typeface="Arial" charset="0"/>
              </a:rPr>
              <a:t>V = const</a:t>
            </a:r>
            <a:endParaRPr lang="en-US" b="1" dirty="0">
              <a:latin typeface="Arial" charset="0"/>
            </a:endParaRPr>
          </a:p>
        </p:txBody>
      </p:sp>
      <p:sp>
        <p:nvSpPr>
          <p:cNvPr id="62471" name="Rectangle 7"/>
          <p:cNvSpPr>
            <a:spLocks noChangeArrowheads="1"/>
          </p:cNvSpPr>
          <p:nvPr/>
        </p:nvSpPr>
        <p:spPr bwMode="auto">
          <a:xfrm rot="1200000">
            <a:off x="3466327" y="2276508"/>
            <a:ext cx="10641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 dirty="0">
                <a:cs typeface="Times New Roman" panose="02020603050405020304" pitchFamily="18" charset="0"/>
              </a:rPr>
              <a:t>P = const</a:t>
            </a:r>
            <a:endParaRPr lang="en-US" b="1" dirty="0"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472" name="Object 1"/>
              <p:cNvSpPr txBox="1"/>
              <p:nvPr/>
            </p:nvSpPr>
            <p:spPr bwMode="auto">
              <a:xfrm>
                <a:off x="4592638" y="990600"/>
                <a:ext cx="1698625" cy="914400"/>
              </a:xfrm>
              <a:prstGeom prst="rect">
                <a:avLst/>
              </a:prstGeom>
              <a:noFill/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2472" name="Object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92638" y="990600"/>
                <a:ext cx="1698625" cy="91440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473" name="Rectangle 9"/>
          <p:cNvSpPr>
            <a:spLocks noChangeArrowheads="1"/>
          </p:cNvSpPr>
          <p:nvPr/>
        </p:nvSpPr>
        <p:spPr bwMode="auto">
          <a:xfrm>
            <a:off x="6502542" y="702005"/>
            <a:ext cx="240523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i="1" dirty="0">
                <a:cs typeface="Times New Roman" panose="02020603050405020304" pitchFamily="18" charset="0"/>
              </a:rPr>
              <a:t>the heat capacity at constant volume, </a:t>
            </a:r>
            <a:r>
              <a:rPr lang="en-US" sz="2000" b="1" i="1" dirty="0" err="1">
                <a:cs typeface="Times New Roman" panose="02020603050405020304" pitchFamily="18" charset="0"/>
              </a:rPr>
              <a:t>C</a:t>
            </a:r>
            <a:r>
              <a:rPr lang="en-US" sz="2000" b="1" i="1" baseline="-25000" dirty="0" err="1">
                <a:cs typeface="Times New Roman" panose="02020603050405020304" pitchFamily="18" charset="0"/>
              </a:rPr>
              <a:t>v</a:t>
            </a:r>
            <a:r>
              <a:rPr lang="en-US" sz="2000" b="1" i="1" dirty="0">
                <a:cs typeface="Times New Roman" panose="02020603050405020304" pitchFamily="18" charset="0"/>
              </a:rPr>
              <a:t> is the “energy capacity”</a:t>
            </a:r>
          </a:p>
        </p:txBody>
      </p:sp>
      <p:sp>
        <p:nvSpPr>
          <p:cNvPr id="62474" name="Rectangle 10"/>
          <p:cNvSpPr>
            <a:spLocks noChangeArrowheads="1"/>
          </p:cNvSpPr>
          <p:nvPr/>
        </p:nvSpPr>
        <p:spPr bwMode="auto">
          <a:xfrm>
            <a:off x="6418722" y="2095616"/>
            <a:ext cx="257287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i="1" dirty="0">
                <a:cs typeface="Times New Roman" panose="02020603050405020304" pitchFamily="18" charset="0"/>
              </a:rPr>
              <a:t>the heat capacity at constant pressure, C</a:t>
            </a:r>
            <a:r>
              <a:rPr lang="en-US" sz="2000" b="1" i="1" baseline="-25000" dirty="0">
                <a:cs typeface="Times New Roman" panose="02020603050405020304" pitchFamily="18" charset="0"/>
              </a:rPr>
              <a:t>p</a:t>
            </a:r>
            <a:r>
              <a:rPr lang="en-US" sz="2000" b="1" i="1" dirty="0">
                <a:cs typeface="Times New Roman" panose="02020603050405020304" pitchFamily="18" charset="0"/>
              </a:rPr>
              <a:t> is the “enthalpy capacity”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475" name="Object 2"/>
              <p:cNvSpPr txBox="1"/>
              <p:nvPr/>
            </p:nvSpPr>
            <p:spPr bwMode="auto">
              <a:xfrm>
                <a:off x="4592638" y="2423011"/>
                <a:ext cx="1698624" cy="895054"/>
              </a:xfrm>
              <a:prstGeom prst="rect">
                <a:avLst/>
              </a:prstGeom>
              <a:noFill/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𝐻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2475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92638" y="2423011"/>
                <a:ext cx="1698624" cy="89505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rgbClr val="0000FF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tangle 13">
            <a:extLst>
              <a:ext uri="{FF2B5EF4-FFF2-40B4-BE49-F238E27FC236}">
                <a16:creationId xmlns:a16="http://schemas.microsoft.com/office/drawing/2014/main" id="{6D957246-66D0-4D95-A728-EA73ABE65C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3489227"/>
            <a:ext cx="3531295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H  </a:t>
            </a:r>
            <a:r>
              <a:rPr lang="en-US" sz="2000" b="1" i="1" dirty="0">
                <a:cs typeface="Times New Roman" panose="02020603050405020304" pitchFamily="18" charset="0"/>
              </a:rPr>
              <a:t>U  + PV         the enthalpy</a:t>
            </a:r>
          </a:p>
        </p:txBody>
      </p:sp>
      <p:sp>
        <p:nvSpPr>
          <p:cNvPr id="30" name="Rectangle 13">
            <a:extLst>
              <a:ext uri="{FF2B5EF4-FFF2-40B4-BE49-F238E27FC236}">
                <a16:creationId xmlns:a16="http://schemas.microsoft.com/office/drawing/2014/main" id="{B71D675B-6E73-4928-A66D-C987103F32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0203" y="3929703"/>
            <a:ext cx="30305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cs typeface="Times New Roman" panose="02020603050405020304" pitchFamily="18" charset="0"/>
              </a:rPr>
              <a:t>To find </a:t>
            </a:r>
            <a:r>
              <a:rPr lang="en-US" sz="2000" b="1" i="1" dirty="0">
                <a:cs typeface="Times New Roman" panose="02020603050405020304" pitchFamily="18" charset="0"/>
              </a:rPr>
              <a:t>C</a:t>
            </a:r>
            <a:r>
              <a:rPr lang="en-US" sz="2000" b="1" i="1" baseline="-25000" dirty="0">
                <a:cs typeface="Times New Roman" panose="02020603050405020304" pitchFamily="18" charset="0"/>
              </a:rPr>
              <a:t>P</a:t>
            </a:r>
            <a:r>
              <a:rPr lang="en-US" sz="2000" b="1" i="1" dirty="0">
                <a:cs typeface="Times New Roman" panose="02020603050405020304" pitchFamily="18" charset="0"/>
              </a:rPr>
              <a:t> and C</a:t>
            </a:r>
            <a:r>
              <a:rPr lang="en-US" sz="2000" b="1" i="1" baseline="-25000" dirty="0">
                <a:cs typeface="Times New Roman" panose="02020603050405020304" pitchFamily="18" charset="0"/>
              </a:rPr>
              <a:t>V</a:t>
            </a:r>
            <a:r>
              <a:rPr lang="en-US" sz="2000" dirty="0">
                <a:cs typeface="Times New Roman" panose="02020603050405020304" pitchFamily="18" charset="0"/>
              </a:rPr>
              <a:t>, we need </a:t>
            </a:r>
            <a:endParaRPr lang="en-US" sz="2000" b="1" dirty="0">
              <a:cs typeface="Times New Roman" panose="02020603050405020304" pitchFamily="18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27C153F-6DB7-4198-9249-84D10F79E26D}"/>
              </a:ext>
            </a:extLst>
          </p:cNvPr>
          <p:cNvSpPr txBox="1"/>
          <p:nvPr/>
        </p:nvSpPr>
        <p:spPr>
          <a:xfrm>
            <a:off x="5908040" y="4271964"/>
            <a:ext cx="320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i="1" dirty="0">
                <a:cs typeface="Times New Roman" panose="02020603050405020304" pitchFamily="18" charset="0"/>
              </a:rPr>
              <a:t>f </a:t>
            </a:r>
            <a:r>
              <a:rPr lang="en-US" sz="2000" b="1" dirty="0">
                <a:cs typeface="Times New Roman" panose="02020603050405020304" pitchFamily="18" charset="0"/>
              </a:rPr>
              <a:t>(</a:t>
            </a:r>
            <a:r>
              <a:rPr lang="en-US" sz="2000" b="1" i="1" dirty="0">
                <a:cs typeface="Times New Roman" panose="02020603050405020304" pitchFamily="18" charset="0"/>
              </a:rPr>
              <a:t>P,V,T</a:t>
            </a:r>
            <a:r>
              <a:rPr lang="en-US" sz="2000" b="1" dirty="0">
                <a:cs typeface="Times New Roman" panose="02020603050405020304" pitchFamily="18" charset="0"/>
              </a:rPr>
              <a:t>)</a:t>
            </a:r>
            <a:r>
              <a:rPr lang="en-US" sz="2000" dirty="0">
                <a:cs typeface="Times New Roman" panose="02020603050405020304" pitchFamily="18" charset="0"/>
              </a:rPr>
              <a:t> and </a:t>
            </a:r>
            <a:r>
              <a:rPr lang="en-US" sz="2000" b="1" dirty="0">
                <a:cs typeface="Times New Roman" panose="02020603050405020304" pitchFamily="18" charset="0"/>
              </a:rPr>
              <a:t> </a:t>
            </a:r>
            <a:r>
              <a:rPr lang="en-US" sz="2000" b="1" i="1" dirty="0">
                <a:cs typeface="Times New Roman" panose="02020603050405020304" pitchFamily="18" charset="0"/>
              </a:rPr>
              <a:t>U </a:t>
            </a:r>
            <a:r>
              <a:rPr lang="en-US" sz="2000" b="1" dirty="0">
                <a:cs typeface="Times New Roman" panose="02020603050405020304" pitchFamily="18" charset="0"/>
              </a:rPr>
              <a:t>(</a:t>
            </a:r>
            <a:r>
              <a:rPr lang="en-US" sz="2000" b="1" i="1" dirty="0">
                <a:cs typeface="Times New Roman" panose="02020603050405020304" pitchFamily="18" charset="0"/>
              </a:rPr>
              <a:t>V,T</a:t>
            </a:r>
            <a:r>
              <a:rPr lang="en-US" sz="2000" b="1" dirty="0">
                <a:cs typeface="Times New Roman" panose="02020603050405020304" pitchFamily="18" charset="0"/>
              </a:rPr>
              <a:t>)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Object 3">
                <a:extLst>
                  <a:ext uri="{FF2B5EF4-FFF2-40B4-BE49-F238E27FC236}">
                    <a16:creationId xmlns:a16="http://schemas.microsoft.com/office/drawing/2014/main" id="{A5F95731-E852-436C-8751-01A54D04D896}"/>
                  </a:ext>
                </a:extLst>
              </p:cNvPr>
              <p:cNvSpPr txBox="1"/>
              <p:nvPr/>
            </p:nvSpPr>
            <p:spPr bwMode="auto">
              <a:xfrm>
                <a:off x="3719333" y="4757655"/>
                <a:ext cx="3595867" cy="84091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𝑑𝑈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𝑃𝑑𝑉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br>
                  <a:rPr lang="en-US" sz="2400" i="1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</a:br>
                <a:endParaRPr lang="en-US" sz="2400" dirty="0"/>
              </a:p>
            </p:txBody>
          </p:sp>
        </mc:Choice>
        <mc:Fallback xmlns="">
          <p:sp>
            <p:nvSpPr>
              <p:cNvPr id="32" name="Object 3">
                <a:extLst>
                  <a:ext uri="{FF2B5EF4-FFF2-40B4-BE49-F238E27FC236}">
                    <a16:creationId xmlns:a16="http://schemas.microsoft.com/office/drawing/2014/main" id="{A5F95731-E852-436C-8751-01A54D04D8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19333" y="4757655"/>
                <a:ext cx="3595867" cy="84091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A3A3DA7-719C-4101-9320-9919FCE177B7}"/>
                  </a:ext>
                </a:extLst>
              </p:cNvPr>
              <p:cNvSpPr txBox="1"/>
              <p:nvPr/>
            </p:nvSpPr>
            <p:spPr>
              <a:xfrm>
                <a:off x="3719333" y="5769729"/>
                <a:ext cx="4572000" cy="8239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𝑑𝑈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𝑃𝑑𝑉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𝑑𝑇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𝑉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00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4A3A3DA7-719C-4101-9320-9919FCE177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9333" y="5769729"/>
                <a:ext cx="4572000" cy="82394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4" name="Picture 12" descr="02_17">
            <a:extLst>
              <a:ext uri="{FF2B5EF4-FFF2-40B4-BE49-F238E27FC236}">
                <a16:creationId xmlns:a16="http://schemas.microsoft.com/office/drawing/2014/main" id="{D43547CD-4020-414F-AB44-A5FC794DF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0622" y="2757335"/>
            <a:ext cx="2719846" cy="3977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animBg="1"/>
      <p:bldP spid="62469" grpId="0" animBg="1"/>
      <p:bldP spid="62470" grpId="0"/>
      <p:bldP spid="62471" grpId="0"/>
      <p:bldP spid="62472" grpId="0" animBg="1"/>
      <p:bldP spid="62473" grpId="0"/>
      <p:bldP spid="62474" grpId="0"/>
      <p:bldP spid="62475" grpId="0" animBg="1"/>
      <p:bldP spid="28" grpId="0" animBg="1"/>
      <p:bldP spid="30" grpId="0"/>
      <p:bldP spid="31" grpId="0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743200" y="228600"/>
            <a:ext cx="3618230" cy="5334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Enthalpy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723900" y="838200"/>
            <a:ext cx="334912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cs typeface="Times New Roman" panose="02020603050405020304" pitchFamily="18" charset="0"/>
              </a:rPr>
              <a:t>Isobaric processes (</a:t>
            </a:r>
            <a:r>
              <a:rPr lang="en-US" sz="2000" b="1" i="1" dirty="0">
                <a:cs typeface="Times New Roman" panose="02020603050405020304" pitchFamily="18" charset="0"/>
              </a:rPr>
              <a:t>P </a:t>
            </a:r>
            <a:r>
              <a:rPr lang="en-US" sz="2000" b="1" dirty="0">
                <a:cs typeface="Times New Roman" panose="02020603050405020304" pitchFamily="18" charset="0"/>
              </a:rPr>
              <a:t>= const</a:t>
            </a:r>
            <a:r>
              <a:rPr lang="en-US" sz="2000" dirty="0">
                <a:cs typeface="Times New Roman" panose="02020603050405020304" pitchFamily="18" charset="0"/>
              </a:rPr>
              <a:t>):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304800" y="1295400"/>
            <a:ext cx="5689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 dirty="0" err="1">
                <a:cs typeface="Times New Roman" panose="02020603050405020304" pitchFamily="18" charset="0"/>
              </a:rPr>
              <a:t>dU</a:t>
            </a:r>
            <a:r>
              <a:rPr lang="en-US" sz="2000" b="1" i="1" dirty="0">
                <a:cs typeface="Times New Roman" panose="02020603050405020304" pitchFamily="18" charset="0"/>
              </a:rPr>
              <a:t> = Q – P</a:t>
            </a:r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</a:t>
            </a:r>
            <a:r>
              <a:rPr lang="en-US" sz="2000" b="1" i="1" dirty="0">
                <a:cs typeface="Times New Roman" panose="02020603050405020304" pitchFamily="18" charset="0"/>
              </a:rPr>
              <a:t>V = Q – </a:t>
            </a:r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</a:t>
            </a:r>
            <a:r>
              <a:rPr lang="en-US" sz="2000" b="1" dirty="0">
                <a:cs typeface="Times New Roman" panose="02020603050405020304" pitchFamily="18" charset="0"/>
              </a:rPr>
              <a:t>(</a:t>
            </a:r>
            <a:r>
              <a:rPr lang="en-US" sz="2000" b="1" i="1" dirty="0">
                <a:cs typeface="Times New Roman" panose="02020603050405020304" pitchFamily="18" charset="0"/>
              </a:rPr>
              <a:t>PV</a:t>
            </a:r>
            <a:r>
              <a:rPr lang="en-US" sz="2000" b="1" dirty="0">
                <a:cs typeface="Times New Roman" panose="02020603050405020304" pitchFamily="18" charset="0"/>
              </a:rPr>
              <a:t>)  </a:t>
            </a:r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  </a:t>
            </a:r>
            <a:r>
              <a:rPr lang="en-US" sz="2000" b="1" i="1" dirty="0">
                <a:cs typeface="Times New Roman" panose="02020603050405020304" pitchFamily="18" charset="0"/>
              </a:rPr>
              <a:t>Q = </a:t>
            </a:r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</a:t>
            </a:r>
            <a:r>
              <a:rPr lang="en-US" sz="2000" b="1" i="1" dirty="0">
                <a:cs typeface="Times New Roman" panose="02020603050405020304" pitchFamily="18" charset="0"/>
              </a:rPr>
              <a:t> U  + </a:t>
            </a:r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</a:t>
            </a:r>
            <a:r>
              <a:rPr lang="en-US" sz="2000" b="1" dirty="0">
                <a:cs typeface="Times New Roman" panose="02020603050405020304" pitchFamily="18" charset="0"/>
              </a:rPr>
              <a:t>(</a:t>
            </a:r>
            <a:r>
              <a:rPr lang="en-US" sz="2000" b="1" i="1" dirty="0">
                <a:cs typeface="Times New Roman" panose="02020603050405020304" pitchFamily="18" charset="0"/>
              </a:rPr>
              <a:t>PV</a:t>
            </a:r>
            <a:r>
              <a:rPr lang="en-US" sz="2000" b="1" dirty="0">
                <a:cs typeface="Times New Roman" panose="02020603050405020304" pitchFamily="18" charset="0"/>
              </a:rPr>
              <a:t>)</a:t>
            </a:r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   </a:t>
            </a:r>
          </a:p>
        </p:txBody>
      </p:sp>
      <p:sp>
        <p:nvSpPr>
          <p:cNvPr id="60421" name="Rectangle 5"/>
          <p:cNvSpPr>
            <a:spLocks noChangeArrowheads="1"/>
          </p:cNvSpPr>
          <p:nvPr/>
        </p:nvSpPr>
        <p:spPr bwMode="auto">
          <a:xfrm>
            <a:off x="304800" y="2438400"/>
            <a:ext cx="57150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000" dirty="0">
                <a:cs typeface="Times New Roman" panose="02020603050405020304" pitchFamily="18" charset="0"/>
              </a:rPr>
              <a:t>The enthalpy is a </a:t>
            </a:r>
            <a:r>
              <a:rPr lang="en-US" sz="2000" b="1" i="1" dirty="0">
                <a:cs typeface="Times New Roman" panose="02020603050405020304" pitchFamily="18" charset="0"/>
              </a:rPr>
              <a:t>state function</a:t>
            </a:r>
            <a:r>
              <a:rPr lang="en-US" sz="2000" dirty="0">
                <a:cs typeface="Times New Roman" panose="02020603050405020304" pitchFamily="18" charset="0"/>
              </a:rPr>
              <a:t>, because </a:t>
            </a:r>
            <a:r>
              <a:rPr lang="en-US" sz="2000" b="1" i="1" dirty="0">
                <a:cs typeface="Times New Roman" panose="02020603050405020304" pitchFamily="18" charset="0"/>
              </a:rPr>
              <a:t>U</a:t>
            </a:r>
            <a:r>
              <a:rPr lang="en-US" sz="2000" dirty="0">
                <a:cs typeface="Times New Roman" panose="02020603050405020304" pitchFamily="18" charset="0"/>
              </a:rPr>
              <a:t>, </a:t>
            </a:r>
            <a:r>
              <a:rPr lang="en-US" sz="2000" b="1" i="1" dirty="0">
                <a:cs typeface="Times New Roman" panose="02020603050405020304" pitchFamily="18" charset="0"/>
              </a:rPr>
              <a:t>P</a:t>
            </a:r>
            <a:r>
              <a:rPr lang="en-US" sz="2000" dirty="0">
                <a:cs typeface="Times New Roman" panose="02020603050405020304" pitchFamily="18" charset="0"/>
              </a:rPr>
              <a:t>, and </a:t>
            </a:r>
            <a:r>
              <a:rPr lang="en-US" sz="2000" b="1" i="1" dirty="0">
                <a:cs typeface="Times New Roman" panose="02020603050405020304" pitchFamily="18" charset="0"/>
              </a:rPr>
              <a:t>V</a:t>
            </a:r>
            <a:r>
              <a:rPr lang="en-US" sz="2000" dirty="0">
                <a:cs typeface="Times New Roman" panose="02020603050405020304" pitchFamily="18" charset="0"/>
              </a:rPr>
              <a:t> are state functions. In isobaric processes, the energy received by a system by heating equals to the change in enthalpy.</a:t>
            </a:r>
          </a:p>
        </p:txBody>
      </p:sp>
      <p:sp>
        <p:nvSpPr>
          <p:cNvPr id="60422" name="Rectangle 6"/>
          <p:cNvSpPr>
            <a:spLocks noChangeArrowheads="1"/>
          </p:cNvSpPr>
          <p:nvPr/>
        </p:nvSpPr>
        <p:spPr bwMode="auto">
          <a:xfrm>
            <a:off x="2377710" y="4419600"/>
            <a:ext cx="1064715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 dirty="0">
                <a:cs typeface="Times New Roman" panose="02020603050405020304" pitchFamily="18" charset="0"/>
                <a:sym typeface="Symbol" pitchFamily="18" charset="2"/>
              </a:rPr>
              <a:t>Q</a:t>
            </a:r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 =  </a:t>
            </a:r>
            <a:r>
              <a:rPr lang="en-US" sz="2000" b="1" i="1" dirty="0">
                <a:cs typeface="Times New Roman" panose="02020603050405020304" pitchFamily="18" charset="0"/>
                <a:sym typeface="Symbol" pitchFamily="18" charset="2"/>
              </a:rPr>
              <a:t>H</a:t>
            </a:r>
            <a:endParaRPr lang="en-US" sz="2000" b="1" i="1" dirty="0">
              <a:cs typeface="Times New Roman" panose="02020603050405020304" pitchFamily="18" charset="0"/>
            </a:endParaRPr>
          </a:p>
        </p:txBody>
      </p:sp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914400" y="3900488"/>
            <a:ext cx="12795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cs typeface="Times New Roman" panose="02020603050405020304" pitchFamily="18" charset="0"/>
              </a:rPr>
              <a:t>Isochoric:</a:t>
            </a:r>
            <a:endParaRPr lang="en-US" sz="2000" dirty="0">
              <a:cs typeface="Times New Roman" panose="02020603050405020304" pitchFamily="18" charset="0"/>
            </a:endParaRP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914400" y="4419600"/>
            <a:ext cx="116570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cs typeface="Times New Roman" panose="02020603050405020304" pitchFamily="18" charset="0"/>
              </a:rPr>
              <a:t>Isobaric:</a:t>
            </a:r>
          </a:p>
        </p:txBody>
      </p:sp>
      <p:sp>
        <p:nvSpPr>
          <p:cNvPr id="60425" name="AutoShape 9"/>
          <p:cNvSpPr>
            <a:spLocks/>
          </p:cNvSpPr>
          <p:nvPr/>
        </p:nvSpPr>
        <p:spPr bwMode="auto">
          <a:xfrm>
            <a:off x="3505200" y="3806825"/>
            <a:ext cx="152400" cy="1068388"/>
          </a:xfrm>
          <a:prstGeom prst="rightBrace">
            <a:avLst>
              <a:gd name="adj1" fmla="val 5842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2400"/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3810000" y="3806825"/>
            <a:ext cx="232283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n-US" sz="2000" dirty="0">
                <a:cs typeface="Times New Roman" panose="02020603050405020304" pitchFamily="18" charset="0"/>
              </a:rPr>
              <a:t>in both cases, </a:t>
            </a:r>
            <a:r>
              <a:rPr lang="en-US" sz="2000" b="1" i="1" dirty="0">
                <a:cs typeface="Times New Roman" panose="02020603050405020304" pitchFamily="18" charset="0"/>
              </a:rPr>
              <a:t>Q</a:t>
            </a:r>
            <a:r>
              <a:rPr lang="en-US" sz="2000" dirty="0">
                <a:cs typeface="Times New Roman" panose="02020603050405020304" pitchFamily="18" charset="0"/>
              </a:rPr>
              <a:t> does not depend on the path from 1 to 2.</a:t>
            </a:r>
          </a:p>
        </p:txBody>
      </p:sp>
      <p:sp>
        <p:nvSpPr>
          <p:cNvPr id="60427" name="Rectangle 11"/>
          <p:cNvSpPr>
            <a:spLocks noChangeArrowheads="1"/>
          </p:cNvSpPr>
          <p:nvPr/>
        </p:nvSpPr>
        <p:spPr bwMode="auto">
          <a:xfrm>
            <a:off x="228600" y="5013325"/>
            <a:ext cx="8686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i="1" dirty="0">
                <a:cs typeface="Times New Roman" panose="02020603050405020304" pitchFamily="18" charset="0"/>
              </a:rPr>
              <a:t>Consequence</a:t>
            </a:r>
            <a:r>
              <a:rPr lang="en-US" sz="2000" dirty="0">
                <a:cs typeface="Times New Roman" panose="02020603050405020304" pitchFamily="18" charset="0"/>
              </a:rPr>
              <a:t>: the energy released (absorbed) in chemical reactions at constant volume (pressure) depends only on the initial and final states of a system.</a:t>
            </a:r>
          </a:p>
        </p:txBody>
      </p:sp>
      <p:sp>
        <p:nvSpPr>
          <p:cNvPr id="60429" name="Rectangle 13"/>
          <p:cNvSpPr>
            <a:spLocks noChangeArrowheads="1"/>
          </p:cNvSpPr>
          <p:nvPr/>
        </p:nvSpPr>
        <p:spPr bwMode="auto">
          <a:xfrm>
            <a:off x="1828800" y="1905000"/>
            <a:ext cx="3657600" cy="400110"/>
          </a:xfrm>
          <a:prstGeom prst="rect">
            <a:avLst/>
          </a:prstGeom>
          <a:noFill/>
          <a:ln w="25400">
            <a:solidFill>
              <a:srgbClr val="0000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H  </a:t>
            </a:r>
            <a:r>
              <a:rPr lang="en-US" sz="2000" b="1" i="1" dirty="0">
                <a:cs typeface="Times New Roman" panose="02020603050405020304" pitchFamily="18" charset="0"/>
              </a:rPr>
              <a:t>U  + PV         the enthalpy</a:t>
            </a:r>
          </a:p>
        </p:txBody>
      </p:sp>
      <p:sp>
        <p:nvSpPr>
          <p:cNvPr id="60430" name="Rectangle 14"/>
          <p:cNvSpPr>
            <a:spLocks noChangeArrowheads="1"/>
          </p:cNvSpPr>
          <p:nvPr/>
        </p:nvSpPr>
        <p:spPr bwMode="auto">
          <a:xfrm>
            <a:off x="1143000" y="1905000"/>
            <a:ext cx="4349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" charset="0"/>
                <a:sym typeface="Symbol" pitchFamily="18" charset="2"/>
              </a:rPr>
              <a:t></a:t>
            </a:r>
          </a:p>
        </p:txBody>
      </p:sp>
      <p:sp>
        <p:nvSpPr>
          <p:cNvPr id="60431" name="Rectangle 15"/>
          <p:cNvSpPr>
            <a:spLocks noChangeArrowheads="1"/>
          </p:cNvSpPr>
          <p:nvPr/>
        </p:nvSpPr>
        <p:spPr bwMode="auto">
          <a:xfrm>
            <a:off x="116672" y="5903048"/>
            <a:ext cx="318067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i="1" dirty="0">
                <a:cs typeface="Times New Roman" panose="02020603050405020304" pitchFamily="18" charset="0"/>
              </a:rPr>
              <a:t>The enthalpy of an ideal gas</a:t>
            </a:r>
          </a:p>
          <a:p>
            <a:pPr algn="ctr"/>
            <a:r>
              <a:rPr lang="en-US" sz="2000" dirty="0">
                <a:cs typeface="Times New Roman" panose="02020603050405020304" pitchFamily="18" charset="0"/>
              </a:rPr>
              <a:t>(depends on</a:t>
            </a:r>
            <a:r>
              <a:rPr lang="en-US" sz="2000" b="1" i="1" dirty="0">
                <a:cs typeface="Times New Roman" panose="02020603050405020304" pitchFamily="18" charset="0"/>
              </a:rPr>
              <a:t> T </a:t>
            </a:r>
            <a:r>
              <a:rPr lang="en-US" sz="2000" dirty="0">
                <a:cs typeface="Times New Roman" panose="02020603050405020304" pitchFamily="18" charset="0"/>
              </a:rPr>
              <a:t> only)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432" name="Object 16"/>
              <p:cNvSpPr txBox="1"/>
              <p:nvPr/>
            </p:nvSpPr>
            <p:spPr bwMode="auto">
              <a:xfrm>
                <a:off x="3442425" y="5859323"/>
                <a:ext cx="5629275" cy="795337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𝑃𝑉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20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+1</m:t>
                          </m:r>
                        </m:e>
                      </m:d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0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0432" name="Object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42425" y="5859323"/>
                <a:ext cx="5629275" cy="7953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433" name="Rectangle 17"/>
          <p:cNvSpPr>
            <a:spLocks noChangeArrowheads="1"/>
          </p:cNvSpPr>
          <p:nvPr/>
        </p:nvSpPr>
        <p:spPr bwMode="auto">
          <a:xfrm>
            <a:off x="2377109" y="3899536"/>
            <a:ext cx="1051891" cy="40011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 dirty="0">
                <a:cs typeface="Times New Roman" panose="02020603050405020304" pitchFamily="18" charset="0"/>
                <a:sym typeface="Symbol" pitchFamily="18" charset="2"/>
              </a:rPr>
              <a:t>Q</a:t>
            </a:r>
            <a:r>
              <a:rPr lang="en-US" sz="2000" b="1" dirty="0">
                <a:cs typeface="Times New Roman" panose="02020603050405020304" pitchFamily="18" charset="0"/>
                <a:sym typeface="Symbol" pitchFamily="18" charset="2"/>
              </a:rPr>
              <a:t> =  </a:t>
            </a:r>
            <a:r>
              <a:rPr lang="en-US" sz="2000" b="1" i="1" dirty="0">
                <a:cs typeface="Times New Roman" panose="02020603050405020304" pitchFamily="18" charset="0"/>
                <a:sym typeface="Symbol" pitchFamily="18" charset="2"/>
              </a:rPr>
              <a:t>U</a:t>
            </a:r>
          </a:p>
        </p:txBody>
      </p:sp>
      <p:pic>
        <p:nvPicPr>
          <p:cNvPr id="18" name="Picture 12" descr="02_16">
            <a:extLst>
              <a:ext uri="{FF2B5EF4-FFF2-40B4-BE49-F238E27FC236}">
                <a16:creationId xmlns:a16="http://schemas.microsoft.com/office/drawing/2014/main" id="{49427B83-5024-4D4C-9154-580CBFA52B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61430" y="1235075"/>
            <a:ext cx="2389188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0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/>
      <p:bldP spid="60422" grpId="0" animBg="1"/>
      <p:bldP spid="60423" grpId="0"/>
      <p:bldP spid="60424" grpId="0"/>
      <p:bldP spid="60426" grpId="0"/>
      <p:bldP spid="60427" grpId="0"/>
      <p:bldP spid="60429" grpId="0" animBg="1"/>
      <p:bldP spid="60430" grpId="0"/>
      <p:bldP spid="60431" grpId="0"/>
      <p:bldP spid="60432" grpId="0"/>
      <p:bldP spid="6043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3">
            <a:extLst>
              <a:ext uri="{FF2B5EF4-FFF2-40B4-BE49-F238E27FC236}">
                <a16:creationId xmlns:a16="http://schemas.microsoft.com/office/drawing/2014/main" id="{052C6C2E-1002-4E26-9F40-21E39FA88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81000"/>
            <a:ext cx="27061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cs typeface="Times New Roman" panose="02020603050405020304" pitchFamily="18" charset="0"/>
              </a:rPr>
              <a:t>Enthalpy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C1F86BD-FBEF-4C3E-906C-5BC8465C4D9A}"/>
                  </a:ext>
                </a:extLst>
              </p:cNvPr>
              <p:cNvSpPr txBox="1"/>
              <p:nvPr/>
            </p:nvSpPr>
            <p:spPr>
              <a:xfrm>
                <a:off x="2133600" y="842665"/>
                <a:ext cx="32004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ea typeface="Cambria Math" panose="02040503050406030204" pitchFamily="18" charset="0"/>
                  </a:rPr>
                  <a:t>First Law        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𝑈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𝑄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C1F86BD-FBEF-4C3E-906C-5BC8465C4D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842665"/>
                <a:ext cx="3200400" cy="400110"/>
              </a:xfrm>
              <a:prstGeom prst="rect">
                <a:avLst/>
              </a:prstGeom>
              <a:blipFill>
                <a:blip r:embed="rId2"/>
                <a:stretch>
                  <a:fillRect l="-1905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F17D264-F156-433C-9590-304DC55F68DD}"/>
                  </a:ext>
                </a:extLst>
              </p:cNvPr>
              <p:cNvSpPr txBox="1"/>
              <p:nvPr/>
            </p:nvSpPr>
            <p:spPr>
              <a:xfrm>
                <a:off x="1075198" y="2054868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𝑂𝑡h𝑒𝑟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F17D264-F156-433C-9590-304DC55F68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198" y="2054868"/>
                <a:ext cx="4572000" cy="400110"/>
              </a:xfrm>
              <a:prstGeom prst="rect">
                <a:avLst/>
              </a:prstGeom>
              <a:blipFill>
                <a:blip r:embed="rId3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3F90CB5-496C-40EE-B994-971880B71650}"/>
                  </a:ext>
                </a:extLst>
              </p:cNvPr>
              <p:cNvSpPr txBox="1"/>
              <p:nvPr/>
            </p:nvSpPr>
            <p:spPr>
              <a:xfrm>
                <a:off x="789210" y="1469906"/>
                <a:ext cx="413331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In general,   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</a:rPr>
                      <m:t>𝑊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=−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𝑊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𝑂𝑡h𝑒𝑟</m:t>
                        </m:r>
                      </m:sub>
                    </m:sSub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3F90CB5-496C-40EE-B994-971880B716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210" y="1469906"/>
                <a:ext cx="4133310" cy="400110"/>
              </a:xfrm>
              <a:prstGeom prst="rect">
                <a:avLst/>
              </a:prstGeom>
              <a:blipFill>
                <a:blip r:embed="rId4"/>
                <a:stretch>
                  <a:fillRect l="-1473" t="-7576" b="-25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6049D17-3B6F-441A-973A-5B664BF36FCD}"/>
                  </a:ext>
                </a:extLst>
              </p:cNvPr>
              <p:cNvSpPr txBox="1"/>
              <p:nvPr/>
            </p:nvSpPr>
            <p:spPr>
              <a:xfrm>
                <a:off x="5960395" y="966677"/>
                <a:ext cx="2878805" cy="13234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𝑊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sz="2000" dirty="0"/>
              </a:p>
              <a:p>
                <a:r>
                  <a:rPr lang="en-US" sz="2000" dirty="0"/>
                  <a:t>Is the work in Compression/Expansion at constant </a:t>
                </a:r>
                <a:r>
                  <a:rPr lang="en-US" sz="2000" i="1" dirty="0"/>
                  <a:t>P</a:t>
                </a: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6049D17-3B6F-441A-973A-5B664BF36F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0395" y="966677"/>
                <a:ext cx="2878805" cy="1323439"/>
              </a:xfrm>
              <a:prstGeom prst="rect">
                <a:avLst/>
              </a:prstGeom>
              <a:blipFill>
                <a:blip r:embed="rId5"/>
                <a:stretch>
                  <a:fillRect l="-2331" b="-73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83E60A-80AC-4085-8C99-510CEFCAB674}"/>
                  </a:ext>
                </a:extLst>
              </p:cNvPr>
              <p:cNvSpPr txBox="1"/>
              <p:nvPr/>
            </p:nvSpPr>
            <p:spPr>
              <a:xfrm>
                <a:off x="955040" y="2549313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000" b="0" i="1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𝑂𝑡h𝑒𝑟</m:t>
                          </m:r>
                        </m:sub>
                      </m:sSub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=∆</m:t>
                      </m:r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0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𝑉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83E60A-80AC-4085-8C99-510CEFCAB6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040" y="2549313"/>
                <a:ext cx="4572000" cy="400110"/>
              </a:xfrm>
              <a:prstGeom prst="rect">
                <a:avLst/>
              </a:prstGeom>
              <a:blipFill>
                <a:blip r:embed="rId6"/>
                <a:stretch>
                  <a:fillRect b="-106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ADBDD46-2A19-4BF8-9416-A68E5D1F5491}"/>
                  </a:ext>
                </a:extLst>
              </p:cNvPr>
              <p:cNvSpPr txBox="1"/>
              <p:nvPr/>
            </p:nvSpPr>
            <p:spPr>
              <a:xfrm>
                <a:off x="5527040" y="2643648"/>
                <a:ext cx="24384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𝑄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𝑂𝑡h𝑒𝑟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ADBDD46-2A19-4BF8-9416-A68E5D1F54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7040" y="2643648"/>
                <a:ext cx="2438400" cy="400110"/>
              </a:xfrm>
              <a:prstGeom prst="rect">
                <a:avLst/>
              </a:prstGeom>
              <a:blipFill>
                <a:blip r:embed="rId7"/>
                <a:stretch>
                  <a:fillRect b="-10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BEA7E7FC-409D-4549-A40C-C63D2E5F2EE0}"/>
              </a:ext>
            </a:extLst>
          </p:cNvPr>
          <p:cNvSpPr txBox="1"/>
          <p:nvPr/>
        </p:nvSpPr>
        <p:spPr>
          <a:xfrm>
            <a:off x="457200" y="3574501"/>
            <a:ext cx="403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Enthalpy can change because of</a:t>
            </a:r>
          </a:p>
          <a:p>
            <a:pPr marL="342900" indent="-342900">
              <a:buAutoNum type="arabicParenR"/>
            </a:pPr>
            <a:r>
              <a:rPr lang="en-US" sz="2000" dirty="0"/>
              <a:t>Change in energy,</a:t>
            </a:r>
            <a:r>
              <a:rPr lang="en-US" sz="2000" i="1" dirty="0"/>
              <a:t> U</a:t>
            </a:r>
            <a:endParaRPr lang="en-US" sz="2000" dirty="0"/>
          </a:p>
          <a:p>
            <a:pPr marL="342900" indent="-342900">
              <a:buAutoNum type="arabicParenR"/>
            </a:pPr>
            <a:r>
              <a:rPr lang="en-US" sz="2000" dirty="0"/>
              <a:t> Work done by/on the system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E8B795B-67A2-4776-A979-5BE2F124B5B8}"/>
              </a:ext>
            </a:extLst>
          </p:cNvPr>
          <p:cNvSpPr txBox="1"/>
          <p:nvPr/>
        </p:nvSpPr>
        <p:spPr>
          <a:xfrm>
            <a:off x="4922520" y="3267071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So Enthalpy is more general than energy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C18274A-4F3F-4978-A20C-5B5503C57F40}"/>
                  </a:ext>
                </a:extLst>
              </p:cNvPr>
              <p:cNvSpPr txBox="1"/>
              <p:nvPr/>
            </p:nvSpPr>
            <p:spPr>
              <a:xfrm>
                <a:off x="5527040" y="3824059"/>
                <a:ext cx="2438400" cy="400110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𝑈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+∆(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𝑃𝑉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3C18274A-4F3F-4978-A20C-5B5503C57F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7040" y="3824059"/>
                <a:ext cx="2438400" cy="400110"/>
              </a:xfrm>
              <a:prstGeom prst="rect">
                <a:avLst/>
              </a:prstGeom>
              <a:blipFill>
                <a:blip r:embed="rId8"/>
                <a:stretch>
                  <a:fillRect b="-13043"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17CD9A00-A39E-4C52-BB6C-C546F501B3C5}"/>
              </a:ext>
            </a:extLst>
          </p:cNvPr>
          <p:cNvSpPr txBox="1"/>
          <p:nvPr/>
        </p:nvSpPr>
        <p:spPr>
          <a:xfrm>
            <a:off x="5960395" y="457593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Constant </a:t>
            </a:r>
            <a:r>
              <a:rPr lang="en-US" i="1" dirty="0"/>
              <a:t>P </a:t>
            </a:r>
            <a:r>
              <a:rPr lang="en-US" dirty="0"/>
              <a:t>or Constant </a:t>
            </a:r>
            <a:r>
              <a:rPr lang="en-US" i="1" dirty="0"/>
              <a:t>V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F215037-ABB3-47B0-B83A-2325099033D5}"/>
              </a:ext>
            </a:extLst>
          </p:cNvPr>
          <p:cNvCxnSpPr>
            <a:cxnSpLocks/>
          </p:cNvCxnSpPr>
          <p:nvPr/>
        </p:nvCxnSpPr>
        <p:spPr>
          <a:xfrm flipV="1">
            <a:off x="7391400" y="4224169"/>
            <a:ext cx="0" cy="434743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665E067A-4ED0-47F1-B426-F334B89705FE}"/>
              </a:ext>
            </a:extLst>
          </p:cNvPr>
          <p:cNvSpPr txBox="1"/>
          <p:nvPr/>
        </p:nvSpPr>
        <p:spPr>
          <a:xfrm>
            <a:off x="457200" y="4932401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Work other than expansion/compression is also included that can happen at constant </a:t>
            </a:r>
            <a:r>
              <a:rPr lang="en-US" sz="2000" i="1" dirty="0"/>
              <a:t>V, </a:t>
            </a:r>
            <a:r>
              <a:rPr lang="en-US" sz="2000" dirty="0"/>
              <a:t>for example, chemical work.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33D0E6E-C5B2-46F5-9CA4-ECE629B4C615}"/>
              </a:ext>
            </a:extLst>
          </p:cNvPr>
          <p:cNvSpPr txBox="1"/>
          <p:nvPr/>
        </p:nvSpPr>
        <p:spPr>
          <a:xfrm>
            <a:off x="2453640" y="5679782"/>
            <a:ext cx="55067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Analogy to business: need money, </a:t>
            </a:r>
            <a:r>
              <a:rPr lang="en-US" sz="2000" i="1" dirty="0"/>
              <a:t>U</a:t>
            </a:r>
            <a:r>
              <a:rPr lang="en-US" sz="2000" dirty="0"/>
              <a:t> to start + need money for work to establish office, </a:t>
            </a:r>
            <a:r>
              <a:rPr lang="en-US" sz="2000" i="1" dirty="0"/>
              <a:t>PV</a:t>
            </a:r>
            <a:r>
              <a:rPr lang="en-US" sz="2000" dirty="0"/>
              <a:t> so total is </a:t>
            </a:r>
            <a:r>
              <a:rPr lang="en-US" sz="2000" i="1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4267558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/>
      <p:bldP spid="18" grpId="0"/>
      <p:bldP spid="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FEE70BC-A999-402A-A83C-97D93959F5B7}"/>
                  </a:ext>
                </a:extLst>
              </p:cNvPr>
              <p:cNvSpPr txBox="1"/>
              <p:nvPr/>
            </p:nvSpPr>
            <p:spPr>
              <a:xfrm>
                <a:off x="762000" y="325120"/>
                <a:ext cx="7543800" cy="9848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Problem 1:51</a:t>
                </a:r>
                <a:r>
                  <a:rPr lang="en-US" sz="2000" dirty="0"/>
                  <a:t>: Determine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∆</m:t>
                    </m:r>
                    <m:r>
                      <a:rPr lang="en-US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sz="2000" dirty="0"/>
                  <a:t>for combustion of a mole of a glucose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+6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→6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𝐶𝑂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+6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en-US" sz="2000" dirty="0"/>
              </a:p>
              <a:p>
                <a:r>
                  <a:rPr lang="en-US" dirty="0"/>
                  <a:t>(This the net reaction that provides most of the energy needed in our body)</a:t>
                </a: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FEE70BC-A999-402A-A83C-97D93959F5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325120"/>
                <a:ext cx="7543800" cy="984885"/>
              </a:xfrm>
              <a:prstGeom prst="rect">
                <a:avLst/>
              </a:prstGeom>
              <a:blipFill>
                <a:blip r:embed="rId2"/>
                <a:stretch>
                  <a:fillRect l="-808" t="-3086" b="-86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F50D7015-9C4C-400F-8922-513033E7C2E9}"/>
              </a:ext>
            </a:extLst>
          </p:cNvPr>
          <p:cNvSpPr txBox="1"/>
          <p:nvPr/>
        </p:nvSpPr>
        <p:spPr>
          <a:xfrm>
            <a:off x="939800" y="1398657"/>
            <a:ext cx="538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Combustion of glucose occurs in two steps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BB814FE-D968-4733-A041-A39B3DC09FC3}"/>
              </a:ext>
            </a:extLst>
          </p:cNvPr>
          <p:cNvSpPr txBox="1"/>
          <p:nvPr/>
        </p:nvSpPr>
        <p:spPr>
          <a:xfrm>
            <a:off x="1066800" y="1905000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1st: Glucose in converted into elemental substance – most stable form of H</a:t>
            </a:r>
            <a:r>
              <a:rPr lang="en-US" sz="2000" baseline="-25000" dirty="0"/>
              <a:t>2</a:t>
            </a:r>
            <a:r>
              <a:rPr lang="en-US" sz="2000" baseline="30000" dirty="0"/>
              <a:t> </a:t>
            </a:r>
            <a:r>
              <a:rPr lang="en-US" sz="2000" dirty="0"/>
              <a:t>and O</a:t>
            </a:r>
            <a:r>
              <a:rPr lang="en-US" sz="2000" baseline="-25000" dirty="0"/>
              <a:t>2 </a:t>
            </a:r>
            <a:endParaRPr lang="en-US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4B62DF5-5EA8-4B07-B717-A66B0607EBCE}"/>
              </a:ext>
            </a:extLst>
          </p:cNvPr>
          <p:cNvSpPr txBox="1"/>
          <p:nvPr/>
        </p:nvSpPr>
        <p:spPr>
          <a:xfrm>
            <a:off x="1066800" y="3268802"/>
            <a:ext cx="624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2nd: These elements are combined with additional Oxygen to form CO</a:t>
            </a:r>
            <a:r>
              <a:rPr lang="en-US" sz="2000" baseline="-25000" dirty="0"/>
              <a:t>2 </a:t>
            </a:r>
            <a:r>
              <a:rPr lang="en-US" sz="2000" dirty="0"/>
              <a:t> and H</a:t>
            </a:r>
            <a:r>
              <a:rPr lang="en-US" sz="2000" baseline="-25000" dirty="0"/>
              <a:t>2</a:t>
            </a:r>
            <a:r>
              <a:rPr lang="en-US" sz="2000" dirty="0"/>
              <a:t>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77F16F6-4924-4CA6-97BB-4A7E7EA12BBF}"/>
                  </a:ext>
                </a:extLst>
              </p:cNvPr>
              <p:cNvSpPr txBox="1"/>
              <p:nvPr/>
            </p:nvSpPr>
            <p:spPr>
              <a:xfrm>
                <a:off x="4498340" y="2542781"/>
                <a:ext cx="2235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just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=1273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𝑘𝐽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77F16F6-4924-4CA6-97BB-4A7E7EA12B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8340" y="2542781"/>
                <a:ext cx="2235200" cy="400110"/>
              </a:xfrm>
              <a:prstGeom prst="rect">
                <a:avLst/>
              </a:prstGeom>
              <a:blipFill>
                <a:blip r:embed="rId3"/>
                <a:stretch>
                  <a:fillRect b="-13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79ED8ABC-5A74-4F47-A991-5A91F12719AE}"/>
              </a:ext>
            </a:extLst>
          </p:cNvPr>
          <p:cNvSpPr txBox="1"/>
          <p:nvPr/>
        </p:nvSpPr>
        <p:spPr>
          <a:xfrm>
            <a:off x="6733540" y="286592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Page 404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BB9B431-572C-4575-9DF9-DB6C305568AC}"/>
              </a:ext>
            </a:extLst>
          </p:cNvPr>
          <p:cNvSpPr txBox="1"/>
          <p:nvPr/>
        </p:nvSpPr>
        <p:spPr>
          <a:xfrm>
            <a:off x="2743200" y="3938832"/>
            <a:ext cx="419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Enthalpy change due to formation of 6 moles of CO</a:t>
            </a:r>
            <a:r>
              <a:rPr lang="en-US" baseline="-25000" dirty="0"/>
              <a:t>2</a:t>
            </a:r>
            <a:r>
              <a:rPr lang="en-US" dirty="0"/>
              <a:t> and 6 moles of H</a:t>
            </a:r>
            <a:r>
              <a:rPr lang="en-US" baseline="-25000" dirty="0"/>
              <a:t>2</a:t>
            </a:r>
            <a:r>
              <a:rPr lang="en-US" dirty="0"/>
              <a:t>O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41AC7C7-2A58-4ECD-AE04-809D1A529046}"/>
                  </a:ext>
                </a:extLst>
              </p:cNvPr>
              <p:cNvSpPr txBox="1"/>
              <p:nvPr/>
            </p:nvSpPr>
            <p:spPr>
              <a:xfrm>
                <a:off x="3429000" y="4587970"/>
                <a:ext cx="5029200" cy="7007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=6×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−393.5 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𝑘𝐽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+6×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−285.8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𝑘𝐽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=−4076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𝑘𝐽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441AC7C7-2A58-4ECD-AE04-809D1A52904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4587970"/>
                <a:ext cx="5029200" cy="700769"/>
              </a:xfrm>
              <a:prstGeom prst="rect">
                <a:avLst/>
              </a:prstGeom>
              <a:blipFill>
                <a:blip r:embed="rId4"/>
                <a:stretch>
                  <a:fillRect b="-69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9C667E4-EDE6-40A6-87D7-293A9B11AE54}"/>
                  </a:ext>
                </a:extLst>
              </p:cNvPr>
              <p:cNvSpPr txBox="1"/>
              <p:nvPr/>
            </p:nvSpPr>
            <p:spPr>
              <a:xfrm>
                <a:off x="889000" y="5287470"/>
                <a:ext cx="27432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∆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𝐻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=∆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+∆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9C667E4-EDE6-40A6-87D7-293A9B11AE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89000" y="5287470"/>
                <a:ext cx="2743200" cy="400110"/>
              </a:xfrm>
              <a:prstGeom prst="rect">
                <a:avLst/>
              </a:prstGeom>
              <a:blipFill>
                <a:blip r:embed="rId5"/>
                <a:stretch>
                  <a:fillRect b="-15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20FB6257-3C53-4B2E-8EBB-AD7A7CDA849A}"/>
              </a:ext>
            </a:extLst>
          </p:cNvPr>
          <p:cNvSpPr txBox="1"/>
          <p:nvPr/>
        </p:nvSpPr>
        <p:spPr>
          <a:xfrm>
            <a:off x="3695700" y="5552364"/>
            <a:ext cx="1143000" cy="40011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i="1" dirty="0"/>
              <a:t>-2803 kJ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7D052A5-A9FD-4230-921B-3236EA7656D7}"/>
              </a:ext>
            </a:extLst>
          </p:cNvPr>
          <p:cNvSpPr txBox="1"/>
          <p:nvPr/>
        </p:nvSpPr>
        <p:spPr>
          <a:xfrm>
            <a:off x="1600200" y="6096000"/>
            <a:ext cx="647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So combustion of glucose changes the Enthalpy by </a:t>
            </a:r>
            <a:r>
              <a:rPr lang="en-US" sz="2000" i="1" dirty="0"/>
              <a:t>2803 kJ</a:t>
            </a:r>
          </a:p>
        </p:txBody>
      </p:sp>
    </p:spTree>
    <p:extLst>
      <p:ext uri="{BB962C8B-B14F-4D97-AF65-F5344CB8AC3E}">
        <p14:creationId xmlns:p14="http://schemas.microsoft.com/office/powerpoint/2010/main" val="340468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 animBg="1"/>
      <p:bldP spid="1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21088A-3386-44CE-A8DD-A63E7920FE8D}"/>
              </a:ext>
            </a:extLst>
          </p:cNvPr>
          <p:cNvSpPr txBox="1"/>
          <p:nvPr/>
        </p:nvSpPr>
        <p:spPr>
          <a:xfrm>
            <a:off x="1752600" y="3197302"/>
            <a:ext cx="5638800" cy="12950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Problems for practice on Friday:</a:t>
            </a:r>
          </a:p>
          <a:p>
            <a:pPr marL="0" marR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1.33, 1.34, 1.36, 1.43, </a:t>
            </a:r>
            <a:r>
              <a:rPr lang="en-US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1.56, 1.61</a:t>
            </a:r>
            <a:r>
              <a:rPr lang="en-US" sz="2400" dirty="0">
                <a:highlight>
                  <a:srgbClr val="FFFF00"/>
                </a:highlight>
                <a:ea typeface="Calibri" panose="020F0502020204030204" pitchFamily="34" charset="0"/>
                <a:cs typeface="Times New Roman" panose="02020603050405020304" pitchFamily="18" charset="0"/>
              </a:rPr>
              <a:t> and 1.63</a:t>
            </a:r>
            <a:endParaRPr lang="en-US" sz="24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690299C-2BB9-4675-AF5E-B8320858E4A2}"/>
              </a:ext>
            </a:extLst>
          </p:cNvPr>
          <p:cNvSpPr txBox="1"/>
          <p:nvPr/>
        </p:nvSpPr>
        <p:spPr>
          <a:xfrm>
            <a:off x="1981200" y="1295400"/>
            <a:ext cx="5410200" cy="15081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Assignment#3                   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Due 2/11/2022</a:t>
            </a:r>
          </a:p>
          <a:p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1.41, 1.49, </a:t>
            </a:r>
            <a:r>
              <a:rPr lang="en-US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</a:rPr>
              <a:t>1.59,</a:t>
            </a:r>
            <a:r>
              <a:rPr lang="en-US" sz="24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1.60, and 1.64</a:t>
            </a:r>
            <a:endParaRPr lang="en-US" sz="24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F32C13-6A27-41C6-8834-730E8CF2880F}"/>
              </a:ext>
            </a:extLst>
          </p:cNvPr>
          <p:cNvSpPr txBox="1"/>
          <p:nvPr/>
        </p:nvSpPr>
        <p:spPr>
          <a:xfrm>
            <a:off x="1295400" y="4953000"/>
            <a:ext cx="6934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Next:</a:t>
            </a:r>
          </a:p>
          <a:p>
            <a:r>
              <a:rPr lang="en-US" sz="2400" dirty="0"/>
              <a:t>Conductivity, Viscosity and Diffusion</a:t>
            </a:r>
          </a:p>
          <a:p>
            <a:r>
              <a:rPr lang="en-US" sz="2400" dirty="0"/>
              <a:t>       </a:t>
            </a:r>
          </a:p>
        </p:txBody>
      </p:sp>
    </p:spTree>
    <p:extLst>
      <p:ext uri="{BB962C8B-B14F-4D97-AF65-F5344CB8AC3E}">
        <p14:creationId xmlns:p14="http://schemas.microsoft.com/office/powerpoint/2010/main" val="1948607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Specific Heat Capacity</a:t>
            </a:r>
          </a:p>
        </p:txBody>
      </p:sp>
      <p:sp>
        <p:nvSpPr>
          <p:cNvPr id="5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229600" cy="1938992"/>
          </a:xfrm>
        </p:spPr>
        <p:txBody>
          <a:bodyPr/>
          <a:lstStyle/>
          <a:p>
            <a:pPr eaLnBrk="1" hangingPunct="1"/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substances have different capacities for storing internal energy. </a:t>
            </a:r>
          </a:p>
          <a:p>
            <a:pPr eaLnBrk="1" hangingPunct="1"/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Different materials require different quantity of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energy per unit mass to change the temperature of that substance by 1 K or C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kg water - 4186 J;</a:t>
            </a:r>
          </a:p>
          <a:p>
            <a:pPr lvl="1" eaLnBrk="1" hangingPunct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kg copper – 387 J.</a:t>
            </a:r>
          </a:p>
          <a:p>
            <a:pPr marL="457200" lvl="1" indent="0" eaLnBrk="1" hangingPunct="1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12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386687"/>
              </p:ext>
            </p:extLst>
          </p:nvPr>
        </p:nvGraphicFramePr>
        <p:xfrm>
          <a:off x="5775960" y="2751137"/>
          <a:ext cx="2286000" cy="67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685800" imgH="203040" progId="Equation.3">
                  <p:embed/>
                </p:oleObj>
              </mc:Choice>
              <mc:Fallback>
                <p:oleObj name="Equation" r:id="rId2" imgW="685800" imgH="203040" progId="Equation.3">
                  <p:embed/>
                  <p:pic>
                    <p:nvPicPr>
                      <p:cNvPr id="512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5960" y="2751137"/>
                        <a:ext cx="2286000" cy="677863"/>
                      </a:xfrm>
                      <a:prstGeom prst="rect">
                        <a:avLst/>
                      </a:prstGeom>
                      <a:solidFill>
                        <a:srgbClr val="BDFDDA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6C715A36-8977-4F7B-BCA3-F8A7D059F8AE}"/>
              </a:ext>
            </a:extLst>
          </p:cNvPr>
          <p:cNvSpPr txBox="1"/>
          <p:nvPr/>
        </p:nvSpPr>
        <p:spPr>
          <a:xfrm>
            <a:off x="990600" y="3721756"/>
            <a:ext cx="6858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specific heat capacity of any substance is defined as the quantity of heat required to change the temperature of a unit mass of the substance by 1 K or C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8B37F7-6CB5-4B6A-A42F-30B10F1AE468}"/>
              </a:ext>
            </a:extLst>
          </p:cNvPr>
          <p:cNvSpPr txBox="1"/>
          <p:nvPr/>
        </p:nvSpPr>
        <p:spPr>
          <a:xfrm>
            <a:off x="1295400" y="5029200"/>
            <a:ext cx="6553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thermal inertia - the resistance of a substance to changes in temperature. </a:t>
            </a:r>
          </a:p>
        </p:txBody>
      </p:sp>
    </p:spTree>
    <p:extLst>
      <p:ext uri="{BB962C8B-B14F-4D97-AF65-F5344CB8AC3E}">
        <p14:creationId xmlns:p14="http://schemas.microsoft.com/office/powerpoint/2010/main" val="22198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424B8E1E-AD18-4094-B702-E9E48C5B9D6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87412"/>
          </a:xfrm>
        </p:spPr>
        <p:txBody>
          <a:bodyPr/>
          <a:lstStyle/>
          <a:p>
            <a:pPr eaLnBrk="1" hangingPunct="1"/>
            <a:r>
              <a:rPr lang="en-US" altLang="en-US" sz="2400" b="1" dirty="0">
                <a:solidFill>
                  <a:srgbClr val="3165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 Heat of Solids and Liquids</a:t>
            </a:r>
            <a:endParaRPr lang="en-US" altLang="en-US" sz="2400" b="1" dirty="0">
              <a:solidFill>
                <a:srgbClr val="2E6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1747" name="Picture 4">
            <a:extLst>
              <a:ext uri="{FF2B5EF4-FFF2-40B4-BE49-F238E27FC236}">
                <a16:creationId xmlns:a16="http://schemas.microsoft.com/office/drawing/2014/main" id="{984BCEB0-61EE-409B-95F5-1CBCA8C1BF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375" y="1423988"/>
            <a:ext cx="4025900" cy="481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2A59CA0-66AE-4B45-A2E0-3E585570561A}"/>
              </a:ext>
            </a:extLst>
          </p:cNvPr>
          <p:cNvSpPr txBox="1"/>
          <p:nvPr/>
        </p:nvSpPr>
        <p:spPr>
          <a:xfrm>
            <a:off x="762000" y="294631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Using 1</a:t>
            </a:r>
            <a:r>
              <a:rPr lang="en-US" sz="2000" baseline="30000" dirty="0"/>
              <a:t>st</a:t>
            </a:r>
            <a:r>
              <a:rPr lang="en-US" sz="2000" dirty="0"/>
              <a:t> Law, the Heat Capacity, C 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1418DCD-EDAF-4C9C-9382-4E6D1C2517B5}"/>
                  </a:ext>
                </a:extLst>
              </p:cNvPr>
              <p:cNvSpPr txBox="1"/>
              <p:nvPr/>
            </p:nvSpPr>
            <p:spPr>
              <a:xfrm>
                <a:off x="4343400" y="672895"/>
                <a:ext cx="3124200" cy="668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𝐶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≡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𝑄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𝑈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𝑊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31418DCD-EDAF-4C9C-9382-4E6D1C2517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672895"/>
                <a:ext cx="3124200" cy="66851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DE39139F-5414-4250-A61E-870885005F73}"/>
              </a:ext>
            </a:extLst>
          </p:cNvPr>
          <p:cNvSpPr txBox="1"/>
          <p:nvPr/>
        </p:nvSpPr>
        <p:spPr>
          <a:xfrm>
            <a:off x="800100" y="1377525"/>
            <a:ext cx="4038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There can possibly be two situations: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6CE506-BA0C-4993-87FE-D51F2C7CEAB7}"/>
              </a:ext>
            </a:extLst>
          </p:cNvPr>
          <p:cNvSpPr txBox="1"/>
          <p:nvPr/>
        </p:nvSpPr>
        <p:spPr>
          <a:xfrm>
            <a:off x="952500" y="2004051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No work done </a:t>
            </a:r>
            <a:r>
              <a:rPr lang="en-US" sz="2000" b="1" i="1" dirty="0"/>
              <a:t>W = 0</a:t>
            </a:r>
            <a:endParaRPr lang="en-US" sz="2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B89CA40-D769-46EA-89C3-98162D4B0BCD}"/>
                  </a:ext>
                </a:extLst>
              </p:cNvPr>
              <p:cNvSpPr txBox="1"/>
              <p:nvPr/>
            </p:nvSpPr>
            <p:spPr>
              <a:xfrm>
                <a:off x="1143000" y="2511882"/>
                <a:ext cx="1905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∆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𝑉</m:t>
                    </m:r>
                    <m:r>
                      <a:rPr lang="en-US" sz="2000" i="1" dirty="0" smtClean="0">
                        <a:latin typeface="Cambria Math" panose="02040503050406030204" pitchFamily="18" charset="0"/>
                        <a:sym typeface="Wingdings" panose="05000000000000000000" pitchFamily="2" charset="2"/>
                      </a:rPr>
                      <m:t> = 0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4B89CA40-D769-46EA-89C3-98162D4B0B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3000" y="2511882"/>
                <a:ext cx="1905000" cy="400110"/>
              </a:xfrm>
              <a:prstGeom prst="rect">
                <a:avLst/>
              </a:prstGeom>
              <a:blipFill>
                <a:blip r:embed="rId3"/>
                <a:stretch>
                  <a:fillRect l="-2885" t="-1515" b="-212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8B08E4FE-E03F-4D34-A7AE-B557C6B311D6}"/>
              </a:ext>
            </a:extLst>
          </p:cNvPr>
          <p:cNvSpPr txBox="1"/>
          <p:nvPr/>
        </p:nvSpPr>
        <p:spPr>
          <a:xfrm>
            <a:off x="922020" y="2933087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That is constant Volume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B51487-121D-4A37-BB9E-1B7A75208770}"/>
                  </a:ext>
                </a:extLst>
              </p:cNvPr>
              <p:cNvSpPr txBox="1"/>
              <p:nvPr/>
            </p:nvSpPr>
            <p:spPr>
              <a:xfrm>
                <a:off x="665480" y="3463928"/>
                <a:ext cx="2971800" cy="8256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𝑈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B8B51487-121D-4A37-BB9E-1B7A752087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5480" y="3463928"/>
                <a:ext cx="2971800" cy="8256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CE73E374-D36B-4183-B367-9F3FD9154004}"/>
              </a:ext>
            </a:extLst>
          </p:cNvPr>
          <p:cNvSpPr txBox="1"/>
          <p:nvPr/>
        </p:nvSpPr>
        <p:spPr>
          <a:xfrm>
            <a:off x="665480" y="4722481"/>
            <a:ext cx="35433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 water it is 4.186 J/K or J/C</a:t>
            </a:r>
            <a:r>
              <a:rPr lang="en-US" sz="2000" baseline="30000" dirty="0"/>
              <a:t>o</a:t>
            </a:r>
            <a:r>
              <a:rPr lang="en-US" sz="2000" dirty="0"/>
              <a:t>) or 1 </a:t>
            </a:r>
            <a:r>
              <a:rPr lang="en-US" sz="2000" dirty="0" err="1"/>
              <a:t>cal</a:t>
            </a:r>
            <a:r>
              <a:rPr lang="en-US" sz="2000" dirty="0"/>
              <a:t>/C</a:t>
            </a:r>
            <a:r>
              <a:rPr lang="en-US" sz="2000" baseline="30000" dirty="0"/>
              <a:t>o</a:t>
            </a:r>
            <a:r>
              <a:rPr lang="en-US" sz="2000" dirty="0"/>
              <a:t> for each gram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34B4B3C-D016-43AC-A5EF-D3BE375DB1E2}"/>
              </a:ext>
            </a:extLst>
          </p:cNvPr>
          <p:cNvSpPr txBox="1"/>
          <p:nvPr/>
        </p:nvSpPr>
        <p:spPr>
          <a:xfrm>
            <a:off x="4648200" y="2004051"/>
            <a:ext cx="403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When object expands on heating </a:t>
            </a:r>
            <a:r>
              <a:rPr lang="en-US" sz="2000" dirty="0"/>
              <a:t>(more practical)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C87F3FE-86C0-45C9-B1CA-AB0EB40A6E15}"/>
              </a:ext>
            </a:extLst>
          </p:cNvPr>
          <p:cNvSpPr txBox="1"/>
          <p:nvPr/>
        </p:nvSpPr>
        <p:spPr>
          <a:xfrm>
            <a:off x="4838700" y="2794587"/>
            <a:ext cx="36957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Work done on the object is negative or object does work on the surrounding </a:t>
            </a:r>
            <a:r>
              <a:rPr lang="en-US" sz="2000" dirty="0">
                <a:sym typeface="Wingdings" panose="05000000000000000000" pitchFamily="2" charset="2"/>
              </a:rPr>
              <a:t> </a:t>
            </a:r>
            <a:r>
              <a:rPr lang="en-US" sz="2000" i="1" dirty="0">
                <a:sym typeface="Wingdings" panose="05000000000000000000" pitchFamily="2" charset="2"/>
              </a:rPr>
              <a:t>P </a:t>
            </a:r>
            <a:r>
              <a:rPr lang="en-US" sz="2000" dirty="0">
                <a:sym typeface="Wingdings" panose="05000000000000000000" pitchFamily="2" charset="2"/>
              </a:rPr>
              <a:t>is constant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9789A4A-DF5E-4B42-BF99-47E09AB65AFE}"/>
                  </a:ext>
                </a:extLst>
              </p:cNvPr>
              <p:cNvSpPr txBox="1"/>
              <p:nvPr/>
            </p:nvSpPr>
            <p:spPr>
              <a:xfrm>
                <a:off x="4945380" y="3835987"/>
                <a:ext cx="3543300" cy="8239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𝑄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𝑈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𝑃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𝑉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∆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9789A4A-DF5E-4B42-BF99-47E09AB65A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5380" y="3835987"/>
                <a:ext cx="3543300" cy="8239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93EE497-DB1B-4EFB-AF14-585D1253BAB3}"/>
                  </a:ext>
                </a:extLst>
              </p:cNvPr>
              <p:cNvSpPr txBox="1"/>
              <p:nvPr/>
            </p:nvSpPr>
            <p:spPr>
              <a:xfrm>
                <a:off x="5105400" y="4840692"/>
                <a:ext cx="3124200" cy="693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D93EE497-DB1B-4EFB-AF14-585D1253BA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5400" y="4840692"/>
                <a:ext cx="3124200" cy="69313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2829C19-23DA-4D45-B8FC-7A8A4668AFDC}"/>
                  </a:ext>
                </a:extLst>
              </p:cNvPr>
              <p:cNvSpPr txBox="1"/>
              <p:nvPr/>
            </p:nvSpPr>
            <p:spPr>
              <a:xfrm>
                <a:off x="685800" y="5533830"/>
                <a:ext cx="6781800" cy="10456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/>
                  <a:t>For solids,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US" sz="2000" i="1" smtClean="0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den>
                    </m:f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 is normally very small as compared with gases</a:t>
                </a:r>
              </a:p>
              <a:p>
                <a:pPr algn="ctr"/>
                <a:r>
                  <a:rPr lang="en-US" sz="2000" dirty="0"/>
                  <a:t>Therefore,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f>
                              <m:f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num>
                              <m:den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r>
                  <a:rPr lang="en-US" sz="2000" dirty="0">
                    <a:sym typeface="Wingdings" panose="05000000000000000000" pitchFamily="2" charset="2"/>
                  </a:rPr>
                  <a:t> 0  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</m:sub>
                    </m:sSub>
                  </m:oMath>
                </a14:m>
                <a:r>
                  <a:rPr lang="en-US" sz="2000" dirty="0">
                    <a:sym typeface="Wingdings" panose="05000000000000000000" pitchFamily="2" charset="2"/>
                  </a:rPr>
                  <a:t> </a:t>
                </a:r>
                <a:endParaRPr lang="en-US" sz="20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2829C19-23DA-4D45-B8FC-7A8A4668AF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5533830"/>
                <a:ext cx="6781800" cy="104560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3729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F4977D61-5B20-4AFA-9ACB-5DF33280A3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52413"/>
            <a:ext cx="8229600" cy="730250"/>
          </a:xfrm>
        </p:spPr>
        <p:txBody>
          <a:bodyPr/>
          <a:lstStyle/>
          <a:p>
            <a:pPr eaLnBrk="1" hangingPunct="1"/>
            <a:r>
              <a:rPr lang="en-US" altLang="en-US" sz="2400" b="1" dirty="0">
                <a:solidFill>
                  <a:srgbClr val="3165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Heat Capacity of Gases</a:t>
            </a:r>
            <a:endParaRPr lang="en-US" altLang="en-US" sz="2400" b="1" dirty="0">
              <a:solidFill>
                <a:srgbClr val="2E6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251" name="Text Box 3">
            <a:extLst>
              <a:ext uri="{FF2B5EF4-FFF2-40B4-BE49-F238E27FC236}">
                <a16:creationId xmlns:a16="http://schemas.microsoft.com/office/drawing/2014/main" id="{FD6CA14F-9414-45FD-BE9B-A0A0DB14D5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0388" y="1166813"/>
            <a:ext cx="8066087" cy="258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indent="-457200" eaLnBrk="1" hangingPunct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altLang="en-US" sz="2600" dirty="0">
                <a:cs typeface="Times New Roman" panose="02020603050405020304" pitchFamily="18" charset="0"/>
              </a:rPr>
              <a:t>Two different versions of the heat Capacities of gases, one for constant-volume (isochoric) processes and one for constant-pressure (isobaric) processes. </a:t>
            </a:r>
          </a:p>
          <a:p>
            <a:pPr marL="457200" indent="-457200" eaLnBrk="1" hangingPunct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altLang="en-US" sz="2600" dirty="0">
                <a:cs typeface="Times New Roman" panose="02020603050405020304" pitchFamily="18" charset="0"/>
              </a:rPr>
              <a:t>We will define these as </a:t>
            </a:r>
            <a:r>
              <a:rPr lang="en-US" altLang="en-US" sz="2600" dirty="0">
                <a:solidFill>
                  <a:srgbClr val="FF0000"/>
                </a:solidFill>
                <a:cs typeface="Times New Roman" panose="02020603050405020304" pitchFamily="18" charset="0"/>
              </a:rPr>
              <a:t>molar specific heats </a:t>
            </a:r>
            <a:r>
              <a:rPr lang="en-US" altLang="en-US" sz="2600" dirty="0">
                <a:cs typeface="Times New Roman" panose="02020603050405020304" pitchFamily="18" charset="0"/>
              </a:rPr>
              <a:t>because we usually do gas calculations using moles instead of mass.</a:t>
            </a:r>
          </a:p>
          <a:p>
            <a:pPr marL="457200" indent="-457200" eaLnBrk="1" hangingPunct="1">
              <a:lnSpc>
                <a:spcPts val="2800"/>
              </a:lnSpc>
              <a:buFont typeface="Arial" panose="020B0604020202020204" pitchFamily="34" charset="0"/>
              <a:buChar char="•"/>
            </a:pPr>
            <a:r>
              <a:rPr lang="en-US" altLang="en-US" sz="2600" dirty="0">
                <a:cs typeface="Times New Roman" panose="02020603050405020304" pitchFamily="18" charset="0"/>
              </a:rPr>
              <a:t>The quantity of heat needed to change the temperature of </a:t>
            </a:r>
            <a:r>
              <a:rPr lang="en-US" altLang="en-US" sz="2600" i="1" dirty="0">
                <a:cs typeface="Times New Roman" panose="02020603050405020304" pitchFamily="18" charset="0"/>
              </a:rPr>
              <a:t>n </a:t>
            </a:r>
            <a:r>
              <a:rPr lang="en-US" altLang="en-US" sz="2600" dirty="0">
                <a:cs typeface="Times New Roman" panose="02020603050405020304" pitchFamily="18" charset="0"/>
              </a:rPr>
              <a:t>moles of gas by </a:t>
            </a:r>
            <a:r>
              <a:rPr lang="el-GR" altLang="en-US" sz="2600" dirty="0">
                <a:cs typeface="Times New Roman" panose="02020603050405020304" pitchFamily="18" charset="0"/>
              </a:rPr>
              <a:t>Δ</a:t>
            </a:r>
            <a:r>
              <a:rPr lang="en-US" altLang="en-US" sz="2600" i="1" dirty="0">
                <a:cs typeface="Times New Roman" panose="02020603050405020304" pitchFamily="18" charset="0"/>
              </a:rPr>
              <a:t>T</a:t>
            </a:r>
            <a:r>
              <a:rPr lang="en-US" altLang="en-US" sz="2600" dirty="0">
                <a:cs typeface="Times New Roman" panose="02020603050405020304" pitchFamily="18" charset="0"/>
              </a:rPr>
              <a:t> is</a:t>
            </a:r>
            <a:endParaRPr lang="el-GR" altLang="en-US" sz="2600" dirty="0">
              <a:cs typeface="Times New Roman" panose="02020603050405020304" pitchFamily="18" charset="0"/>
            </a:endParaRPr>
          </a:p>
        </p:txBody>
      </p:sp>
      <p:sp>
        <p:nvSpPr>
          <p:cNvPr id="53252" name="Text Box 5">
            <a:extLst>
              <a:ext uri="{FF2B5EF4-FFF2-40B4-BE49-F238E27FC236}">
                <a16:creationId xmlns:a16="http://schemas.microsoft.com/office/drawing/2014/main" id="{1F7452BD-F1C2-499E-BC8D-2BDA3E9224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5422900"/>
            <a:ext cx="8066088" cy="80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ts val="2800"/>
              </a:lnSpc>
            </a:pPr>
            <a:r>
              <a:rPr lang="en-US" altLang="en-US" sz="2600" dirty="0">
                <a:cs typeface="Times New Roman" panose="02020603050405020304" pitchFamily="18" charset="0"/>
              </a:rPr>
              <a:t>where </a:t>
            </a:r>
            <a:r>
              <a:rPr lang="en-US" altLang="en-US" sz="2600" i="1" dirty="0">
                <a:cs typeface="Times New Roman" panose="02020603050405020304" pitchFamily="18" charset="0"/>
              </a:rPr>
              <a:t>C</a:t>
            </a:r>
            <a:r>
              <a:rPr lang="en-US" altLang="en-US" sz="2600" baseline="-25000" dirty="0">
                <a:cs typeface="Times New Roman" panose="02020603050405020304" pitchFamily="18" charset="0"/>
              </a:rPr>
              <a:t>V</a:t>
            </a:r>
            <a:r>
              <a:rPr lang="en-US" altLang="en-US" sz="2600" dirty="0">
                <a:cs typeface="Times New Roman" panose="02020603050405020304" pitchFamily="18" charset="0"/>
              </a:rPr>
              <a:t> is the </a:t>
            </a:r>
            <a:r>
              <a:rPr lang="en-US" altLang="en-US" sz="2600" b="1" dirty="0">
                <a:cs typeface="Times New Roman" panose="02020603050405020304" pitchFamily="18" charset="0"/>
              </a:rPr>
              <a:t>molar specific heat at constant volume</a:t>
            </a:r>
            <a:r>
              <a:rPr lang="en-US" altLang="en-US" sz="2600" dirty="0">
                <a:cs typeface="Times New Roman" panose="02020603050405020304" pitchFamily="18" charset="0"/>
              </a:rPr>
              <a:t> and </a:t>
            </a:r>
            <a:r>
              <a:rPr lang="en-US" altLang="en-US" sz="2600" i="1" dirty="0">
                <a:cs typeface="Times New Roman" panose="02020603050405020304" pitchFamily="18" charset="0"/>
              </a:rPr>
              <a:t>C</a:t>
            </a:r>
            <a:r>
              <a:rPr lang="en-US" altLang="en-US" sz="2600" baseline="-25000" dirty="0">
                <a:cs typeface="Times New Roman" panose="02020603050405020304" pitchFamily="18" charset="0"/>
              </a:rPr>
              <a:t>P</a:t>
            </a:r>
            <a:r>
              <a:rPr lang="en-US" altLang="en-US" sz="2600" dirty="0">
                <a:cs typeface="Times New Roman" panose="02020603050405020304" pitchFamily="18" charset="0"/>
              </a:rPr>
              <a:t> is the </a:t>
            </a:r>
            <a:r>
              <a:rPr lang="en-US" altLang="en-US" sz="2600" b="1" dirty="0">
                <a:cs typeface="Times New Roman" panose="02020603050405020304" pitchFamily="18" charset="0"/>
              </a:rPr>
              <a:t>molar specific heat at constant pressure</a:t>
            </a:r>
            <a:r>
              <a:rPr lang="en-US" altLang="en-US" sz="2600" dirty="0">
                <a:cs typeface="Times New Roman" panose="02020603050405020304" pitchFamily="18" charset="0"/>
              </a:rPr>
              <a:t>.</a:t>
            </a:r>
            <a:endParaRPr lang="el-GR" altLang="en-US" sz="2600" dirty="0">
              <a:cs typeface="Times New Roman" panose="02020603050405020304" pitchFamily="18" charset="0"/>
            </a:endParaRPr>
          </a:p>
        </p:txBody>
      </p:sp>
      <p:pic>
        <p:nvPicPr>
          <p:cNvPr id="53253" name="Picture 6">
            <a:extLst>
              <a:ext uri="{FF2B5EF4-FFF2-40B4-BE49-F238E27FC236}">
                <a16:creationId xmlns:a16="http://schemas.microsoft.com/office/drawing/2014/main" id="{61F06861-B84A-4277-842D-CFDD31373A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516"/>
          <a:stretch>
            <a:fillRect/>
          </a:stretch>
        </p:blipFill>
        <p:spPr bwMode="auto">
          <a:xfrm>
            <a:off x="762000" y="3962400"/>
            <a:ext cx="739140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38A4760-4B25-4FD2-A486-C32DB3B0FF11}"/>
              </a:ext>
            </a:extLst>
          </p:cNvPr>
          <p:cNvSpPr txBox="1"/>
          <p:nvPr/>
        </p:nvSpPr>
        <p:spPr>
          <a:xfrm>
            <a:off x="1066800" y="214771"/>
            <a:ext cx="1981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Ideal Gas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C9F4BFE-EB7B-4791-9447-9F5CF1B6900F}"/>
                  </a:ext>
                </a:extLst>
              </p:cNvPr>
              <p:cNvSpPr txBox="1"/>
              <p:nvPr/>
            </p:nvSpPr>
            <p:spPr>
              <a:xfrm>
                <a:off x="2600960" y="319466"/>
                <a:ext cx="2743200" cy="7920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8C9F4BFE-EB7B-4791-9447-9F5CF1B690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00960" y="319466"/>
                <a:ext cx="2743200" cy="79207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4358E7-CB46-458C-BFED-A5E961D68F77}"/>
                  </a:ext>
                </a:extLst>
              </p:cNvPr>
              <p:cNvSpPr txBox="1"/>
              <p:nvPr/>
            </p:nvSpPr>
            <p:spPr>
              <a:xfrm>
                <a:off x="914400" y="1162503"/>
                <a:ext cx="2743200" cy="9723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num>
                                <m:den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B4358E7-CB46-458C-BFED-A5E961D68F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1162503"/>
                <a:ext cx="2743200" cy="97238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Arrow: Right 7">
            <a:extLst>
              <a:ext uri="{FF2B5EF4-FFF2-40B4-BE49-F238E27FC236}">
                <a16:creationId xmlns:a16="http://schemas.microsoft.com/office/drawing/2014/main" id="{B93AD0BA-559B-49A8-90E3-9A6E6405B141}"/>
              </a:ext>
            </a:extLst>
          </p:cNvPr>
          <p:cNvSpPr/>
          <p:nvPr/>
        </p:nvSpPr>
        <p:spPr>
          <a:xfrm>
            <a:off x="4343400" y="1524000"/>
            <a:ext cx="381000" cy="228600"/>
          </a:xfrm>
          <a:prstGeom prst="rightArrow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829F226-819D-4D3C-A400-025EDEA1AF55}"/>
                  </a:ext>
                </a:extLst>
              </p:cNvPr>
              <p:cNvSpPr txBox="1"/>
              <p:nvPr/>
            </p:nvSpPr>
            <p:spPr>
              <a:xfrm>
                <a:off x="5257800" y="1295400"/>
                <a:ext cx="1828800" cy="695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829F226-819D-4D3C-A400-025EDEA1AF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800" y="1295400"/>
                <a:ext cx="1828800" cy="6950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FDB50072-7E26-4925-B8B4-354298D256F7}"/>
              </a:ext>
            </a:extLst>
          </p:cNvPr>
          <p:cNvSpPr txBox="1"/>
          <p:nvPr/>
        </p:nvSpPr>
        <p:spPr>
          <a:xfrm>
            <a:off x="3924300" y="203829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Assuming  </a:t>
            </a:r>
            <a:r>
              <a:rPr lang="en-US" sz="2000" i="1" dirty="0"/>
              <a:t>f </a:t>
            </a:r>
            <a:r>
              <a:rPr lang="en-US" sz="2000" dirty="0"/>
              <a:t>is independent of temperature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E03A1FD-6837-4665-8B59-26A0A8254721}"/>
              </a:ext>
            </a:extLst>
          </p:cNvPr>
          <p:cNvSpPr txBox="1"/>
          <p:nvPr/>
        </p:nvSpPr>
        <p:spPr>
          <a:xfrm>
            <a:off x="800100" y="2451805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For monoatomic gas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7836EA1-C7FD-44A6-A96B-260686609EB9}"/>
                  </a:ext>
                </a:extLst>
              </p:cNvPr>
              <p:cNvSpPr txBox="1"/>
              <p:nvPr/>
            </p:nvSpPr>
            <p:spPr>
              <a:xfrm>
                <a:off x="1066800" y="2834622"/>
                <a:ext cx="3276600" cy="668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=3⇒ 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7836EA1-C7FD-44A6-A96B-260686609E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2834622"/>
                <a:ext cx="3276600" cy="66851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8BA06D3-3AA6-407D-92EF-E42D193A889C}"/>
                  </a:ext>
                </a:extLst>
              </p:cNvPr>
              <p:cNvSpPr txBox="1"/>
              <p:nvPr/>
            </p:nvSpPr>
            <p:spPr>
              <a:xfrm>
                <a:off x="4191000" y="2851915"/>
                <a:ext cx="2247900" cy="6685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𝑂𝑅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𝑛𝑅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8BA06D3-3AA6-407D-92EF-E42D193A88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851915"/>
                <a:ext cx="2247900" cy="66851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9784431-C32B-4D36-AAB1-4178B40F909E}"/>
                  </a:ext>
                </a:extLst>
              </p:cNvPr>
              <p:cNvSpPr txBox="1"/>
              <p:nvPr/>
            </p:nvSpPr>
            <p:spPr>
              <a:xfrm>
                <a:off x="2590800" y="3590942"/>
                <a:ext cx="5943600" cy="6168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Molar Specific Heat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=12.5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𝐾𝑚𝑜𝑙𝑒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9784431-C32B-4D36-AAB1-4178B40F90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3590942"/>
                <a:ext cx="5943600" cy="616836"/>
              </a:xfrm>
              <a:prstGeom prst="rect">
                <a:avLst/>
              </a:prstGeom>
              <a:blipFill>
                <a:blip r:embed="rId7"/>
                <a:stretch>
                  <a:fillRect l="-1026" b="-1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2E99338B-A015-4912-8D23-4274A7B0C5DA}"/>
              </a:ext>
            </a:extLst>
          </p:cNvPr>
          <p:cNvSpPr txBox="1"/>
          <p:nvPr/>
        </p:nvSpPr>
        <p:spPr>
          <a:xfrm>
            <a:off x="723900" y="4299140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For diatomic gas </a:t>
            </a:r>
          </a:p>
          <a:p>
            <a:r>
              <a:rPr lang="en-US" sz="2000" dirty="0"/>
              <a:t>(3 Translational+ 2 Rot +1 </a:t>
            </a:r>
            <a:r>
              <a:rPr lang="en-US" sz="2000" dirty="0" err="1"/>
              <a:t>Vib</a:t>
            </a:r>
            <a:r>
              <a:rPr lang="en-US" sz="2000" dirty="0"/>
              <a:t>)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FEFFADD-C217-43A3-8166-BBB2FC65BF43}"/>
                  </a:ext>
                </a:extLst>
              </p:cNvPr>
              <p:cNvSpPr txBox="1"/>
              <p:nvPr/>
            </p:nvSpPr>
            <p:spPr>
              <a:xfrm>
                <a:off x="4953000" y="4445000"/>
                <a:ext cx="3581400" cy="783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=3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=24.93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𝐽</m:t>
                          </m:r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𝐾𝑚𝑜𝑙𝑒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EFEFFADD-C217-43A3-8166-BBB2FC65BF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4445000"/>
                <a:ext cx="3581400" cy="783933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DA13ADE-05D0-4FDA-AE75-F9F912357A42}"/>
                  </a:ext>
                </a:extLst>
              </p:cNvPr>
              <p:cNvSpPr txBox="1"/>
              <p:nvPr/>
            </p:nvSpPr>
            <p:spPr>
              <a:xfrm>
                <a:off x="1574800" y="5261098"/>
                <a:ext cx="29718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𝑝𝑒𝑟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𝑚𝑜𝑙𝑒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)=3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7DA13ADE-05D0-4FDA-AE75-F9F912357A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4800" y="5261098"/>
                <a:ext cx="2971800" cy="400110"/>
              </a:xfrm>
              <a:prstGeom prst="rect">
                <a:avLst/>
              </a:prstGeom>
              <a:blipFill>
                <a:blip r:embed="rId9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C9883D87-956E-48BD-B8E8-4BF815701211}"/>
              </a:ext>
            </a:extLst>
          </p:cNvPr>
          <p:cNvSpPr txBox="1"/>
          <p:nvPr/>
        </p:nvSpPr>
        <p:spPr>
          <a:xfrm>
            <a:off x="4343400" y="5308600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Rule of Dulong and Petit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AD49050-BA7E-443C-8B44-1DCDC708AED3}"/>
              </a:ext>
            </a:extLst>
          </p:cNvPr>
          <p:cNvSpPr txBox="1"/>
          <p:nvPr/>
        </p:nvSpPr>
        <p:spPr>
          <a:xfrm>
            <a:off x="914400" y="5763722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What if </a:t>
            </a:r>
            <a:r>
              <a:rPr lang="en-US" sz="2000" i="1" dirty="0"/>
              <a:t>T</a:t>
            </a:r>
            <a:r>
              <a:rPr lang="en-US" sz="2000" dirty="0"/>
              <a:t> </a:t>
            </a:r>
            <a:r>
              <a:rPr lang="en-US" sz="2000" dirty="0">
                <a:sym typeface="Wingdings" panose="05000000000000000000" pitchFamily="2" charset="2"/>
              </a:rPr>
              <a:t> 0?</a:t>
            </a:r>
            <a:endParaRPr lang="en-US" sz="20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0545530-5E6E-49FC-A56E-6E5A0A3DA7EA}"/>
              </a:ext>
            </a:extLst>
          </p:cNvPr>
          <p:cNvSpPr txBox="1"/>
          <p:nvPr/>
        </p:nvSpPr>
        <p:spPr>
          <a:xfrm>
            <a:off x="2476500" y="6129700"/>
            <a:ext cx="617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cs typeface="Times New Roman" panose="02020603050405020304" pitchFamily="18" charset="0"/>
              </a:rPr>
              <a:t>At 0 K temperature, all degrees of freedom freeze </a:t>
            </a:r>
            <a:r>
              <a:rPr lang="en-US" sz="2000" dirty="0"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sz="2000" i="1" dirty="0">
                <a:cs typeface="Times New Roman" panose="02020603050405020304" pitchFamily="18" charset="0"/>
                <a:sym typeface="Wingdings" panose="05000000000000000000" pitchFamily="2" charset="2"/>
              </a:rPr>
              <a:t>f = 0</a:t>
            </a:r>
            <a:endParaRPr lang="en-US" sz="20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532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FF0AB39-15F8-428C-9BFD-BF2D8AFA13ED}"/>
              </a:ext>
            </a:extLst>
          </p:cNvPr>
          <p:cNvSpPr txBox="1"/>
          <p:nvPr/>
        </p:nvSpPr>
        <p:spPr>
          <a:xfrm>
            <a:off x="762000" y="691676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Heat Capacity at constant Pressure is especially important for gases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004354-10E0-4ECB-B0FC-6FDB308DD78E}"/>
              </a:ext>
            </a:extLst>
          </p:cNvPr>
          <p:cNvSpPr txBox="1"/>
          <p:nvPr/>
        </p:nvSpPr>
        <p:spPr>
          <a:xfrm>
            <a:off x="1066800" y="204611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Ideal Gas </a:t>
            </a:r>
            <a:r>
              <a:rPr lang="en-US" sz="2000" b="1" dirty="0"/>
              <a:t>(Continued)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892D8C3-D988-47F2-8313-A42C1A705AD7}"/>
                  </a:ext>
                </a:extLst>
              </p:cNvPr>
              <p:cNvSpPr txBox="1"/>
              <p:nvPr/>
            </p:nvSpPr>
            <p:spPr>
              <a:xfrm>
                <a:off x="1333500" y="1117186"/>
                <a:ext cx="3124200" cy="6931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𝑈</m:t>
                                </m:r>
                              </m:num>
                              <m:den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892D8C3-D988-47F2-8313-A42C1A705A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3500" y="1117186"/>
                <a:ext cx="3124200" cy="6931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F3CDBD7-C51A-4032-A1C8-2BD0C0C0DA93}"/>
                  </a:ext>
                </a:extLst>
              </p:cNvPr>
              <p:cNvSpPr txBox="1"/>
              <p:nvPr/>
            </p:nvSpPr>
            <p:spPr>
              <a:xfrm>
                <a:off x="1023620" y="2593094"/>
                <a:ext cx="4876800" cy="12212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f>
                              <m:f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num>
                              <m:den>
                                <m: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f>
                              <m:fPr>
                                <m:ctrlPr>
                                  <a:rPr lang="en-US" sz="24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d>
                                  <m:dPr>
                                    <m:ctrlPr>
                                      <a:rPr lang="en-US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f>
                                      <m:fPr>
                                        <m:ctrlPr>
                                          <a:rPr lang="en-US" sz="24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𝑁</m:t>
                                        </m:r>
                                        <m:sSub>
                                          <m:sSubPr>
                                            <m:ctrlP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𝑘</m:t>
                                            </m:r>
                                          </m:e>
                                          <m:sub>
                                            <m:r>
                                              <a:rPr lang="en-US" sz="2400" b="0" i="1" smtClean="0">
                                                <a:latin typeface="Cambria Math" panose="02040503050406030204" pitchFamily="18" charset="0"/>
                                              </a:rPr>
                                              <m:t>𝐵</m:t>
                                            </m:r>
                                          </m:sub>
                                        </m:sSub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𝑇</m:t>
                                        </m:r>
                                      </m:num>
                                      <m:den>
                                        <m:r>
                                          <a:rPr lang="en-US" sz="2400" b="0" i="1" smtClean="0">
                                            <a:latin typeface="Cambria Math" panose="02040503050406030204" pitchFamily="18" charset="0"/>
                                          </a:rPr>
                                          <m:t>𝑃</m:t>
                                        </m:r>
                                      </m:den>
                                    </m:f>
                                  </m:e>
                                </m:d>
                              </m:num>
                              <m:den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𝜕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𝑃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𝑁</m:t>
                        </m:r>
                        <m:sSub>
                          <m:sSub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b>
                        </m:sSub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2400" b="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F3CDBD7-C51A-4032-A1C8-2BD0C0C0DA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3620" y="2593094"/>
                <a:ext cx="4876800" cy="1221232"/>
              </a:xfrm>
              <a:prstGeom prst="rect">
                <a:avLst/>
              </a:prstGeom>
              <a:blipFill>
                <a:blip r:embed="rId3"/>
                <a:stretch>
                  <a:fillRect b="-4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170E8AD-551A-4815-BC14-E24337CC2BA5}"/>
                  </a:ext>
                </a:extLst>
              </p:cNvPr>
              <p:cNvSpPr txBox="1"/>
              <p:nvPr/>
            </p:nvSpPr>
            <p:spPr>
              <a:xfrm>
                <a:off x="929640" y="1800425"/>
                <a:ext cx="2819400" cy="82394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𝑈</m:t>
                                  </m:r>
                                </m:num>
                                <m:den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𝜕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170E8AD-551A-4815-BC14-E24337CC2B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640" y="1800425"/>
                <a:ext cx="2819400" cy="82394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51FBB23-B7DA-4E42-ADDF-34575E7E7053}"/>
                  </a:ext>
                </a:extLst>
              </p:cNvPr>
              <p:cNvSpPr txBox="1"/>
              <p:nvPr/>
            </p:nvSpPr>
            <p:spPr>
              <a:xfrm>
                <a:off x="6042660" y="2581222"/>
                <a:ext cx="28194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0" dirty="0"/>
                  <a:t>As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𝑃𝑉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𝑁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endParaRPr lang="en-US" sz="2000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𝑛𝑅𝑇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051FBB23-B7DA-4E42-ADDF-34575E7E70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2660" y="2581222"/>
                <a:ext cx="2819400" cy="707886"/>
              </a:xfrm>
              <a:prstGeom prst="rect">
                <a:avLst/>
              </a:prstGeom>
              <a:blipFill>
                <a:blip r:embed="rId5"/>
                <a:stretch>
                  <a:fillRect l="-2160" t="-4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row: Right 13">
            <a:extLst>
              <a:ext uri="{FF2B5EF4-FFF2-40B4-BE49-F238E27FC236}">
                <a16:creationId xmlns:a16="http://schemas.microsoft.com/office/drawing/2014/main" id="{2488E08E-FAED-4F97-9206-AE49873D3FF0}"/>
              </a:ext>
            </a:extLst>
          </p:cNvPr>
          <p:cNvSpPr/>
          <p:nvPr/>
        </p:nvSpPr>
        <p:spPr>
          <a:xfrm>
            <a:off x="1066800" y="4182763"/>
            <a:ext cx="381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F186F8E-25DB-4046-980E-C8A1A1DEAA05}"/>
                  </a:ext>
                </a:extLst>
              </p:cNvPr>
              <p:cNvSpPr txBox="1"/>
              <p:nvPr/>
            </p:nvSpPr>
            <p:spPr>
              <a:xfrm>
                <a:off x="1771650" y="4037541"/>
                <a:ext cx="25527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𝑁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</m:oMath>
                  </m:oMathPara>
                </a14:m>
                <a:endParaRPr lang="en-US" sz="2400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F186F8E-25DB-4046-980E-C8A1A1DEAA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650" y="4037541"/>
                <a:ext cx="2552700" cy="461665"/>
              </a:xfrm>
              <a:prstGeom prst="rect">
                <a:avLst/>
              </a:prstGeom>
              <a:blipFill>
                <a:blip r:embed="rId6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6F94AD6-17D2-477C-B3A5-A9C21C159503}"/>
                  </a:ext>
                </a:extLst>
              </p:cNvPr>
              <p:cNvSpPr txBox="1"/>
              <p:nvPr/>
            </p:nvSpPr>
            <p:spPr>
              <a:xfrm>
                <a:off x="1371600" y="4535988"/>
                <a:ext cx="3048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𝑂𝑅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𝑛𝑅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E6F94AD6-17D2-477C-B3A5-A9C21C159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1600" y="4535988"/>
                <a:ext cx="3048000" cy="461665"/>
              </a:xfrm>
              <a:prstGeom prst="rect">
                <a:avLst/>
              </a:prstGeom>
              <a:blipFill>
                <a:blip r:embed="rId7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3649361D-7FD1-4ABE-9988-480D0606C8B1}"/>
              </a:ext>
            </a:extLst>
          </p:cNvPr>
          <p:cNvSpPr txBox="1"/>
          <p:nvPr/>
        </p:nvSpPr>
        <p:spPr>
          <a:xfrm>
            <a:off x="5486400" y="3740008"/>
            <a:ext cx="3124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For monoatomic gas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A3D08D8-01A1-42AC-BE53-1F951EF31B25}"/>
                  </a:ext>
                </a:extLst>
              </p:cNvPr>
              <p:cNvSpPr txBox="1"/>
              <p:nvPr/>
            </p:nvSpPr>
            <p:spPr>
              <a:xfrm>
                <a:off x="5181600" y="4175960"/>
                <a:ext cx="3352800" cy="6748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𝑛𝑅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𝑛𝑅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𝑛𝑅</m:t>
                      </m:r>
                    </m:oMath>
                  </m:oMathPara>
                </a14:m>
                <a:endParaRPr lang="en-US" sz="2000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FA3D08D8-01A1-42AC-BE53-1F951EF31B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4175960"/>
                <a:ext cx="3352800" cy="67480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6022E8FD-5C18-47B7-8805-A6A6B79F2A6D}"/>
              </a:ext>
            </a:extLst>
          </p:cNvPr>
          <p:cNvSpPr txBox="1"/>
          <p:nvPr/>
        </p:nvSpPr>
        <p:spPr>
          <a:xfrm>
            <a:off x="866140" y="5220868"/>
            <a:ext cx="28575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In general, for ideal gas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29CD124-CC00-47AC-8876-62B685AE928E}"/>
                  </a:ext>
                </a:extLst>
              </p:cNvPr>
              <p:cNvSpPr txBox="1"/>
              <p:nvPr/>
            </p:nvSpPr>
            <p:spPr>
              <a:xfrm>
                <a:off x="533400" y="5620326"/>
                <a:ext cx="4038600" cy="78386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𝑛𝑅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𝑛𝑅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1+</m:t>
                          </m:r>
                          <m:f>
                            <m:f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𝑛𝑅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29CD124-CC00-47AC-8876-62B685AE92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5620326"/>
                <a:ext cx="4038600" cy="78386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5F13188-0159-44AC-BA75-4786477FD30A}"/>
                  </a:ext>
                </a:extLst>
              </p:cNvPr>
              <p:cNvSpPr txBox="1"/>
              <p:nvPr/>
            </p:nvSpPr>
            <p:spPr>
              <a:xfrm>
                <a:off x="4572000" y="5234860"/>
                <a:ext cx="4114800" cy="1408206"/>
              </a:xfrm>
              <a:prstGeom prst="rect">
                <a:avLst/>
              </a:prstGeom>
              <a:noFill/>
              <a:ln w="19050">
                <a:solidFill>
                  <a:srgbClr val="FF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sub>
                          </m:sSub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1+</m:t>
                              </m:r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𝑛𝑅</m:t>
                          </m:r>
                        </m:num>
                        <m:den>
                          <m:f>
                            <m:f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𝑛𝑅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+2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05F13188-0159-44AC-BA75-4786477FD3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0" y="5234860"/>
                <a:ext cx="4114800" cy="140820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1905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7463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12" grpId="0"/>
      <p:bldP spid="14" grpId="0" animBg="1"/>
      <p:bldP spid="15" grpId="0"/>
      <p:bldP spid="17" grpId="0"/>
      <p:bldP spid="18" grpId="0"/>
      <p:bldP spid="19" grpId="0"/>
      <p:bldP spid="20" grpId="0"/>
      <p:bldP spid="21" grpId="0"/>
      <p:bldP spid="2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70977" y="179387"/>
            <a:ext cx="5410200" cy="609600"/>
          </a:xfrm>
          <a:solidFill>
            <a:srgbClr val="0000FF"/>
          </a:solidFill>
        </p:spPr>
        <p:txBody>
          <a:bodyPr/>
          <a:lstStyle/>
          <a:p>
            <a:pPr eaLnBrk="1" hangingPunct="1"/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="1" i="1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800" b="1" i="1" baseline="-250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Ideal Gas</a:t>
            </a:r>
          </a:p>
        </p:txBody>
      </p:sp>
      <p:graphicFrame>
        <p:nvGraphicFramePr>
          <p:cNvPr id="63491" name="Object 4"/>
          <p:cNvGraphicFramePr>
            <a:graphicFrameLocks noChangeAspect="1"/>
          </p:cNvGraphicFramePr>
          <p:nvPr/>
        </p:nvGraphicFramePr>
        <p:xfrm>
          <a:off x="441325" y="2438400"/>
          <a:ext cx="2454275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69720" imgH="393480" progId="Equation.3">
                  <p:embed/>
                </p:oleObj>
              </mc:Choice>
              <mc:Fallback>
                <p:oleObj name="Equation" r:id="rId3" imgW="1269720" imgH="393480" progId="Equation.3">
                  <p:embed/>
                  <p:pic>
                    <p:nvPicPr>
                      <p:cNvPr id="6349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325" y="2438400"/>
                        <a:ext cx="2454275" cy="76041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>
            <a:extLst>
              <a:ext uri="{FF2B5EF4-FFF2-40B4-BE49-F238E27FC236}">
                <a16:creationId xmlns:a16="http://schemas.microsoft.com/office/drawing/2014/main" id="{A417CB31-B1B4-4611-B4AA-7831F93D1CF1}"/>
              </a:ext>
            </a:extLst>
          </p:cNvPr>
          <p:cNvGrpSpPr/>
          <p:nvPr/>
        </p:nvGrpSpPr>
        <p:grpSpPr>
          <a:xfrm>
            <a:off x="3036094" y="920751"/>
            <a:ext cx="5824537" cy="3124200"/>
            <a:chOff x="3014663" y="1066800"/>
            <a:chExt cx="5824537" cy="3124200"/>
          </a:xfrm>
        </p:grpSpPr>
        <p:sp>
          <p:nvSpPr>
            <p:cNvPr id="63492" name="Rectangle 6"/>
            <p:cNvSpPr>
              <a:spLocks noChangeArrowheads="1"/>
            </p:cNvSpPr>
            <p:nvPr/>
          </p:nvSpPr>
          <p:spPr bwMode="auto">
            <a:xfrm>
              <a:off x="3048000" y="1066800"/>
              <a:ext cx="5791200" cy="3124200"/>
            </a:xfrm>
            <a:prstGeom prst="rect">
              <a:avLst/>
            </a:prstGeom>
            <a:solidFill>
              <a:srgbClr val="FFFF99">
                <a:alpha val="50195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 sz="2400"/>
            </a:p>
          </p:txBody>
        </p:sp>
        <p:sp>
          <p:nvSpPr>
            <p:cNvPr id="63493" name="Line 7"/>
            <p:cNvSpPr>
              <a:spLocks noChangeShapeType="1"/>
            </p:cNvSpPr>
            <p:nvPr/>
          </p:nvSpPr>
          <p:spPr bwMode="auto">
            <a:xfrm flipV="1">
              <a:off x="3810000" y="1524000"/>
              <a:ext cx="0" cy="2209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4" name="Line 8"/>
            <p:cNvSpPr>
              <a:spLocks noChangeShapeType="1"/>
            </p:cNvSpPr>
            <p:nvPr/>
          </p:nvSpPr>
          <p:spPr bwMode="auto">
            <a:xfrm>
              <a:off x="3803650" y="3733800"/>
              <a:ext cx="4724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5" name="Freeform 9"/>
            <p:cNvSpPr>
              <a:spLocks/>
            </p:cNvSpPr>
            <p:nvPr/>
          </p:nvSpPr>
          <p:spPr bwMode="auto">
            <a:xfrm>
              <a:off x="4419600" y="1752600"/>
              <a:ext cx="4191000" cy="1231900"/>
            </a:xfrm>
            <a:custGeom>
              <a:avLst/>
              <a:gdLst>
                <a:gd name="T0" fmla="*/ 0 w 2592"/>
                <a:gd name="T1" fmla="*/ 632 h 640"/>
                <a:gd name="T2" fmla="*/ 192 w 2592"/>
                <a:gd name="T3" fmla="*/ 632 h 640"/>
                <a:gd name="T4" fmla="*/ 480 w 2592"/>
                <a:gd name="T5" fmla="*/ 632 h 640"/>
                <a:gd name="T6" fmla="*/ 624 w 2592"/>
                <a:gd name="T7" fmla="*/ 584 h 640"/>
                <a:gd name="T8" fmla="*/ 720 w 2592"/>
                <a:gd name="T9" fmla="*/ 488 h 640"/>
                <a:gd name="T10" fmla="*/ 864 w 2592"/>
                <a:gd name="T11" fmla="*/ 392 h 640"/>
                <a:gd name="T12" fmla="*/ 1056 w 2592"/>
                <a:gd name="T13" fmla="*/ 344 h 640"/>
                <a:gd name="T14" fmla="*/ 1440 w 2592"/>
                <a:gd name="T15" fmla="*/ 344 h 640"/>
                <a:gd name="T16" fmla="*/ 1728 w 2592"/>
                <a:gd name="T17" fmla="*/ 296 h 640"/>
                <a:gd name="T18" fmla="*/ 1872 w 2592"/>
                <a:gd name="T19" fmla="*/ 152 h 640"/>
                <a:gd name="T20" fmla="*/ 2016 w 2592"/>
                <a:gd name="T21" fmla="*/ 56 h 640"/>
                <a:gd name="T22" fmla="*/ 2352 w 2592"/>
                <a:gd name="T23" fmla="*/ 8 h 640"/>
                <a:gd name="T24" fmla="*/ 2592 w 2592"/>
                <a:gd name="T25" fmla="*/ 8 h 640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592"/>
                <a:gd name="T40" fmla="*/ 0 h 640"/>
                <a:gd name="T41" fmla="*/ 2592 w 2592"/>
                <a:gd name="T42" fmla="*/ 640 h 640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592" h="640">
                  <a:moveTo>
                    <a:pt x="0" y="632"/>
                  </a:moveTo>
                  <a:cubicBezTo>
                    <a:pt x="56" y="632"/>
                    <a:pt x="112" y="632"/>
                    <a:pt x="192" y="632"/>
                  </a:cubicBezTo>
                  <a:cubicBezTo>
                    <a:pt x="272" y="632"/>
                    <a:pt x="408" y="640"/>
                    <a:pt x="480" y="632"/>
                  </a:cubicBezTo>
                  <a:cubicBezTo>
                    <a:pt x="552" y="624"/>
                    <a:pt x="584" y="608"/>
                    <a:pt x="624" y="584"/>
                  </a:cubicBezTo>
                  <a:cubicBezTo>
                    <a:pt x="664" y="560"/>
                    <a:pt x="680" y="520"/>
                    <a:pt x="720" y="488"/>
                  </a:cubicBezTo>
                  <a:cubicBezTo>
                    <a:pt x="760" y="456"/>
                    <a:pt x="808" y="416"/>
                    <a:pt x="864" y="392"/>
                  </a:cubicBezTo>
                  <a:cubicBezTo>
                    <a:pt x="920" y="368"/>
                    <a:pt x="960" y="352"/>
                    <a:pt x="1056" y="344"/>
                  </a:cubicBezTo>
                  <a:cubicBezTo>
                    <a:pt x="1152" y="336"/>
                    <a:pt x="1328" y="352"/>
                    <a:pt x="1440" y="344"/>
                  </a:cubicBezTo>
                  <a:cubicBezTo>
                    <a:pt x="1552" y="336"/>
                    <a:pt x="1656" y="328"/>
                    <a:pt x="1728" y="296"/>
                  </a:cubicBezTo>
                  <a:cubicBezTo>
                    <a:pt x="1800" y="264"/>
                    <a:pt x="1824" y="192"/>
                    <a:pt x="1872" y="152"/>
                  </a:cubicBezTo>
                  <a:cubicBezTo>
                    <a:pt x="1920" y="112"/>
                    <a:pt x="1936" y="80"/>
                    <a:pt x="2016" y="56"/>
                  </a:cubicBezTo>
                  <a:cubicBezTo>
                    <a:pt x="2096" y="32"/>
                    <a:pt x="2256" y="16"/>
                    <a:pt x="2352" y="8"/>
                  </a:cubicBezTo>
                  <a:cubicBezTo>
                    <a:pt x="2448" y="0"/>
                    <a:pt x="2552" y="8"/>
                    <a:pt x="2592" y="8"/>
                  </a:cubicBezTo>
                </a:path>
              </a:pathLst>
            </a:custGeom>
            <a:noFill/>
            <a:ln w="50800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63496" name="Rectangle 10"/>
            <p:cNvSpPr>
              <a:spLocks noChangeArrowheads="1"/>
            </p:cNvSpPr>
            <p:nvPr/>
          </p:nvSpPr>
          <p:spPr bwMode="auto">
            <a:xfrm>
              <a:off x="3048000" y="1143000"/>
              <a:ext cx="1390252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i="1" dirty="0">
                  <a:cs typeface="Times New Roman" panose="02020603050405020304" pitchFamily="18" charset="0"/>
                </a:rPr>
                <a:t>C</a:t>
              </a:r>
              <a:r>
                <a:rPr lang="en-US" sz="2000" b="1" i="1" baseline="-25000" dirty="0">
                  <a:cs typeface="Times New Roman" panose="02020603050405020304" pitchFamily="18" charset="0"/>
                </a:rPr>
                <a:t>V </a:t>
              </a:r>
              <a:r>
                <a:rPr lang="en-US" sz="2000" b="1" i="1" dirty="0">
                  <a:cs typeface="Times New Roman" panose="02020603050405020304" pitchFamily="18" charset="0"/>
                </a:rPr>
                <a:t>= </a:t>
              </a:r>
              <a:r>
                <a:rPr lang="en-US" sz="2000" b="1" i="1" dirty="0" err="1">
                  <a:cs typeface="Times New Roman" panose="02020603050405020304" pitchFamily="18" charset="0"/>
                </a:rPr>
                <a:t>dU</a:t>
              </a:r>
              <a:r>
                <a:rPr lang="en-US" sz="2000" b="1" i="1" dirty="0">
                  <a:cs typeface="Times New Roman" panose="02020603050405020304" pitchFamily="18" charset="0"/>
                </a:rPr>
                <a:t>/dT</a:t>
              </a:r>
            </a:p>
          </p:txBody>
        </p:sp>
        <p:sp>
          <p:nvSpPr>
            <p:cNvPr id="63497" name="Rectangle 11"/>
            <p:cNvSpPr>
              <a:spLocks noChangeArrowheads="1"/>
            </p:cNvSpPr>
            <p:nvPr/>
          </p:nvSpPr>
          <p:spPr bwMode="auto">
            <a:xfrm>
              <a:off x="3028950" y="2819400"/>
              <a:ext cx="67518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Arial" charset="0"/>
                </a:rPr>
                <a:t>3/2 R</a:t>
              </a:r>
              <a:endParaRPr lang="en-US" sz="1600" b="1" i="1" baseline="-25000" dirty="0">
                <a:latin typeface="Arial" charset="0"/>
              </a:endParaRPr>
            </a:p>
          </p:txBody>
        </p:sp>
        <p:sp>
          <p:nvSpPr>
            <p:cNvPr id="63498" name="Rectangle 12"/>
            <p:cNvSpPr>
              <a:spLocks noChangeArrowheads="1"/>
            </p:cNvSpPr>
            <p:nvPr/>
          </p:nvSpPr>
          <p:spPr bwMode="auto">
            <a:xfrm>
              <a:off x="3024188" y="2257425"/>
              <a:ext cx="67518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Arial" charset="0"/>
                </a:rPr>
                <a:t>5/2 R</a:t>
              </a:r>
              <a:endParaRPr lang="en-US" sz="1600" b="1" i="1" baseline="-25000" dirty="0">
                <a:latin typeface="Arial" charset="0"/>
              </a:endParaRPr>
            </a:p>
          </p:txBody>
        </p:sp>
        <p:sp>
          <p:nvSpPr>
            <p:cNvPr id="63499" name="Rectangle 13"/>
            <p:cNvSpPr>
              <a:spLocks noChangeArrowheads="1"/>
            </p:cNvSpPr>
            <p:nvPr/>
          </p:nvSpPr>
          <p:spPr bwMode="auto">
            <a:xfrm>
              <a:off x="3014663" y="1676400"/>
              <a:ext cx="675185" cy="3385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Arial" charset="0"/>
                </a:rPr>
                <a:t>7/2 </a:t>
              </a:r>
              <a:r>
                <a:rPr lang="en-US" sz="1600" b="1" i="1" dirty="0">
                  <a:latin typeface="Arial" charset="0"/>
                </a:rPr>
                <a:t>R</a:t>
              </a:r>
              <a:endParaRPr lang="en-US" sz="1600" b="1" i="1" baseline="-25000" dirty="0">
                <a:latin typeface="Arial" charset="0"/>
              </a:endParaRPr>
            </a:p>
          </p:txBody>
        </p:sp>
        <p:sp>
          <p:nvSpPr>
            <p:cNvPr id="63500" name="Rectangle 14"/>
            <p:cNvSpPr>
              <a:spLocks noChangeArrowheads="1"/>
            </p:cNvSpPr>
            <p:nvPr/>
          </p:nvSpPr>
          <p:spPr bwMode="auto">
            <a:xfrm>
              <a:off x="3603625" y="3738563"/>
              <a:ext cx="40957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Arial" charset="0"/>
                </a:rPr>
                <a:t>10</a:t>
              </a:r>
              <a:endParaRPr lang="en-US" sz="1600" b="1" i="1" baseline="-25000">
                <a:latin typeface="Arial" charset="0"/>
              </a:endParaRPr>
            </a:p>
          </p:txBody>
        </p:sp>
        <p:sp>
          <p:nvSpPr>
            <p:cNvPr id="63501" name="Rectangle 15"/>
            <p:cNvSpPr>
              <a:spLocks noChangeArrowheads="1"/>
            </p:cNvSpPr>
            <p:nvPr/>
          </p:nvSpPr>
          <p:spPr bwMode="auto">
            <a:xfrm>
              <a:off x="5175250" y="3724275"/>
              <a:ext cx="522288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Arial" charset="0"/>
                </a:rPr>
                <a:t>100</a:t>
              </a:r>
              <a:endParaRPr lang="en-US" sz="1600" b="1" i="1" baseline="-25000">
                <a:latin typeface="Arial" charset="0"/>
              </a:endParaRPr>
            </a:p>
          </p:txBody>
        </p:sp>
        <p:sp>
          <p:nvSpPr>
            <p:cNvPr id="63502" name="Rectangle 16"/>
            <p:cNvSpPr>
              <a:spLocks noChangeArrowheads="1"/>
            </p:cNvSpPr>
            <p:nvPr/>
          </p:nvSpPr>
          <p:spPr bwMode="auto">
            <a:xfrm>
              <a:off x="6823075" y="3724275"/>
              <a:ext cx="635000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Arial" charset="0"/>
                </a:rPr>
                <a:t>1000</a:t>
              </a:r>
              <a:endParaRPr lang="en-US" sz="1600" b="1" i="1" baseline="-25000">
                <a:latin typeface="Arial" charset="0"/>
              </a:endParaRPr>
            </a:p>
          </p:txBody>
        </p:sp>
        <p:sp>
          <p:nvSpPr>
            <p:cNvPr id="63503" name="Rectangle 17"/>
            <p:cNvSpPr>
              <a:spLocks noChangeArrowheads="1"/>
            </p:cNvSpPr>
            <p:nvPr/>
          </p:nvSpPr>
          <p:spPr bwMode="auto">
            <a:xfrm>
              <a:off x="7880350" y="3767138"/>
              <a:ext cx="615950" cy="3667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 i="1">
                  <a:latin typeface="Arial" charset="0"/>
                </a:rPr>
                <a:t>T, K</a:t>
              </a:r>
            </a:p>
          </p:txBody>
        </p:sp>
        <p:sp>
          <p:nvSpPr>
            <p:cNvPr id="63504" name="Line 18"/>
            <p:cNvSpPr>
              <a:spLocks noChangeShapeType="1"/>
            </p:cNvSpPr>
            <p:nvPr/>
          </p:nvSpPr>
          <p:spPr bwMode="auto">
            <a:xfrm>
              <a:off x="3810000" y="2971800"/>
              <a:ext cx="609600" cy="0"/>
            </a:xfrm>
            <a:prstGeom prst="line">
              <a:avLst/>
            </a:prstGeom>
            <a:noFill/>
            <a:ln w="50800">
              <a:solidFill>
                <a:srgbClr val="0000FF"/>
              </a:solidFill>
              <a:prstDash val="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5" name="Line 19"/>
            <p:cNvSpPr>
              <a:spLocks noChangeShapeType="1"/>
            </p:cNvSpPr>
            <p:nvPr/>
          </p:nvSpPr>
          <p:spPr bwMode="auto">
            <a:xfrm>
              <a:off x="4800600" y="2971800"/>
              <a:ext cx="0" cy="762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6" name="Rectangle 20"/>
            <p:cNvSpPr>
              <a:spLocks noChangeArrowheads="1"/>
            </p:cNvSpPr>
            <p:nvPr/>
          </p:nvSpPr>
          <p:spPr bwMode="auto">
            <a:xfrm>
              <a:off x="5029200" y="3224213"/>
              <a:ext cx="1279525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latin typeface="Arial" charset="0"/>
                </a:rPr>
                <a:t>Translation</a:t>
              </a:r>
            </a:p>
          </p:txBody>
        </p:sp>
        <p:sp>
          <p:nvSpPr>
            <p:cNvPr id="63507" name="Rectangle 21"/>
            <p:cNvSpPr>
              <a:spLocks noChangeArrowheads="1"/>
            </p:cNvSpPr>
            <p:nvPr/>
          </p:nvSpPr>
          <p:spPr bwMode="auto">
            <a:xfrm>
              <a:off x="6096000" y="2533650"/>
              <a:ext cx="1008063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Arial" charset="0"/>
                </a:rPr>
                <a:t>Rotation</a:t>
              </a:r>
            </a:p>
          </p:txBody>
        </p:sp>
        <p:sp>
          <p:nvSpPr>
            <p:cNvPr id="63508" name="Rectangle 22"/>
            <p:cNvSpPr>
              <a:spLocks noChangeArrowheads="1"/>
            </p:cNvSpPr>
            <p:nvPr/>
          </p:nvSpPr>
          <p:spPr bwMode="auto">
            <a:xfrm>
              <a:off x="7624763" y="1952625"/>
              <a:ext cx="1065212" cy="3365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600" b="1">
                  <a:latin typeface="Arial" charset="0"/>
                </a:rPr>
                <a:t>Vibration</a:t>
              </a:r>
            </a:p>
          </p:txBody>
        </p:sp>
        <p:sp>
          <p:nvSpPr>
            <p:cNvPr id="63509" name="Line 23"/>
            <p:cNvSpPr>
              <a:spLocks noChangeShapeType="1"/>
            </p:cNvSpPr>
            <p:nvPr/>
          </p:nvSpPr>
          <p:spPr bwMode="auto">
            <a:xfrm>
              <a:off x="6096000" y="2438400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0" name="Line 24"/>
            <p:cNvSpPr>
              <a:spLocks noChangeShapeType="1"/>
            </p:cNvSpPr>
            <p:nvPr/>
          </p:nvSpPr>
          <p:spPr bwMode="auto">
            <a:xfrm>
              <a:off x="7672388" y="1876425"/>
              <a:ext cx="0" cy="457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stealth" w="med" len="med"/>
              <a:tailEnd type="stealth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1" name="Line 25"/>
            <p:cNvSpPr>
              <a:spLocks noChangeShapeType="1"/>
            </p:cNvSpPr>
            <p:nvPr/>
          </p:nvSpPr>
          <p:spPr bwMode="auto">
            <a:xfrm>
              <a:off x="3810000" y="2419350"/>
              <a:ext cx="2057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2" name="Line 26"/>
            <p:cNvSpPr>
              <a:spLocks noChangeShapeType="1"/>
            </p:cNvSpPr>
            <p:nvPr/>
          </p:nvSpPr>
          <p:spPr bwMode="auto">
            <a:xfrm>
              <a:off x="3810000" y="1828800"/>
              <a:ext cx="3886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3" name="Line 27"/>
            <p:cNvSpPr>
              <a:spLocks noChangeShapeType="1"/>
            </p:cNvSpPr>
            <p:nvPr/>
          </p:nvSpPr>
          <p:spPr bwMode="auto">
            <a:xfrm>
              <a:off x="5486400" y="2971800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4" name="Line 28"/>
            <p:cNvSpPr>
              <a:spLocks noChangeShapeType="1"/>
            </p:cNvSpPr>
            <p:nvPr/>
          </p:nvSpPr>
          <p:spPr bwMode="auto">
            <a:xfrm>
              <a:off x="7239000" y="2409825"/>
              <a:ext cx="6096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5" name="Rectangle 29"/>
            <p:cNvSpPr>
              <a:spLocks noChangeArrowheads="1"/>
            </p:cNvSpPr>
            <p:nvPr/>
          </p:nvSpPr>
          <p:spPr bwMode="auto">
            <a:xfrm>
              <a:off x="4800600" y="1295400"/>
              <a:ext cx="236955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b="1" i="1" dirty="0">
                  <a:cs typeface="Times New Roman" panose="02020603050405020304" pitchFamily="18" charset="0"/>
                </a:rPr>
                <a:t>C</a:t>
              </a:r>
              <a:r>
                <a:rPr lang="en-US" sz="2000" b="1" i="1" baseline="-25000" dirty="0">
                  <a:cs typeface="Times New Roman" panose="02020603050405020304" pitchFamily="18" charset="0"/>
                </a:rPr>
                <a:t>V</a:t>
              </a:r>
              <a:r>
                <a:rPr lang="en-US" sz="2000" b="1" dirty="0">
                  <a:cs typeface="Times New Roman" panose="02020603050405020304" pitchFamily="18" charset="0"/>
                </a:rPr>
                <a:t> </a:t>
              </a:r>
              <a:r>
                <a:rPr lang="en-US" sz="2000" dirty="0">
                  <a:cs typeface="Times New Roman" panose="02020603050405020304" pitchFamily="18" charset="0"/>
                </a:rPr>
                <a:t>of one mole of H</a:t>
              </a:r>
              <a:r>
                <a:rPr lang="en-US" sz="2000" baseline="-25000" dirty="0">
                  <a:cs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63516" name="Line 30"/>
            <p:cNvSpPr>
              <a:spLocks noChangeShapeType="1"/>
            </p:cNvSpPr>
            <p:nvPr/>
          </p:nvSpPr>
          <p:spPr bwMode="auto">
            <a:xfrm flipV="1">
              <a:off x="5410200" y="3657600"/>
              <a:ext cx="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7" name="Line 31"/>
            <p:cNvSpPr>
              <a:spLocks noChangeShapeType="1"/>
            </p:cNvSpPr>
            <p:nvPr/>
          </p:nvSpPr>
          <p:spPr bwMode="auto">
            <a:xfrm flipV="1">
              <a:off x="7086600" y="3638550"/>
              <a:ext cx="0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aphicFrame>
        <p:nvGraphicFramePr>
          <p:cNvPr id="63518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5323614"/>
              </p:ext>
            </p:extLst>
          </p:nvPr>
        </p:nvGraphicFramePr>
        <p:xfrm>
          <a:off x="914400" y="4116387"/>
          <a:ext cx="2057400" cy="989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927000" imgH="444240" progId="Equation.3">
                  <p:embed/>
                </p:oleObj>
              </mc:Choice>
              <mc:Fallback>
                <p:oleObj name="Equation" r:id="rId5" imgW="927000" imgH="444240" progId="Equation.3">
                  <p:embed/>
                  <p:pic>
                    <p:nvPicPr>
                      <p:cNvPr id="63518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16387"/>
                        <a:ext cx="2057400" cy="989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522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8857755"/>
              </p:ext>
            </p:extLst>
          </p:nvPr>
        </p:nvGraphicFramePr>
        <p:xfrm>
          <a:off x="5109714" y="4225867"/>
          <a:ext cx="3379787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904760" imgH="888840" progId="Equation.3">
                  <p:embed/>
                </p:oleObj>
              </mc:Choice>
              <mc:Fallback>
                <p:oleObj name="Equation" r:id="rId7" imgW="1904760" imgH="888840" progId="Equation.3">
                  <p:embed/>
                  <p:pic>
                    <p:nvPicPr>
                      <p:cNvPr id="63522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9714" y="4225867"/>
                        <a:ext cx="3379787" cy="1581150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23" name="Rectangle 37"/>
          <p:cNvSpPr>
            <a:spLocks noChangeArrowheads="1"/>
          </p:cNvSpPr>
          <p:nvPr/>
        </p:nvSpPr>
        <p:spPr bwMode="auto">
          <a:xfrm>
            <a:off x="619184" y="1108403"/>
            <a:ext cx="191430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i="1" dirty="0">
                <a:cs typeface="Times New Roman" panose="02020603050405020304" pitchFamily="18" charset="0"/>
              </a:rPr>
              <a:t>For an ideal gas</a:t>
            </a:r>
          </a:p>
          <a:p>
            <a:pPr algn="ctr"/>
            <a:endParaRPr lang="en-US" sz="800" b="1" i="1" dirty="0">
              <a:latin typeface="Arial" charset="0"/>
            </a:endParaRPr>
          </a:p>
        </p:txBody>
      </p:sp>
      <p:graphicFrame>
        <p:nvGraphicFramePr>
          <p:cNvPr id="63524" name="Object 39"/>
          <p:cNvGraphicFramePr>
            <a:graphicFrameLocks noChangeAspect="1"/>
          </p:cNvGraphicFramePr>
          <p:nvPr/>
        </p:nvGraphicFramePr>
        <p:xfrm>
          <a:off x="914400" y="1600200"/>
          <a:ext cx="1571625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812520" imgH="393480" progId="Equation.3">
                  <p:embed/>
                </p:oleObj>
              </mc:Choice>
              <mc:Fallback>
                <p:oleObj name="Equation" r:id="rId9" imgW="812520" imgH="393480" progId="Equation.3">
                  <p:embed/>
                  <p:pic>
                    <p:nvPicPr>
                      <p:cNvPr id="63524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1600200"/>
                        <a:ext cx="1571625" cy="76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25" name="Line 41"/>
          <p:cNvSpPr>
            <a:spLocks noChangeShapeType="1"/>
          </p:cNvSpPr>
          <p:nvPr/>
        </p:nvSpPr>
        <p:spPr bwMode="auto">
          <a:xfrm flipV="1">
            <a:off x="2590800" y="2971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3526" name="Rectangle 42"/>
          <p:cNvSpPr>
            <a:spLocks noChangeArrowheads="1"/>
          </p:cNvSpPr>
          <p:nvPr/>
        </p:nvSpPr>
        <p:spPr bwMode="auto">
          <a:xfrm>
            <a:off x="1771004" y="3381018"/>
            <a:ext cx="126509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cs typeface="Times New Roman" panose="02020603050405020304" pitchFamily="18" charset="0"/>
              </a:rPr>
              <a:t># of moles</a:t>
            </a:r>
          </a:p>
        </p:txBody>
      </p:sp>
      <p:sp>
        <p:nvSpPr>
          <p:cNvPr id="63527" name="Rectangle 43"/>
          <p:cNvSpPr>
            <a:spLocks noChangeArrowheads="1"/>
          </p:cNvSpPr>
          <p:nvPr/>
        </p:nvSpPr>
        <p:spPr bwMode="auto">
          <a:xfrm>
            <a:off x="228600" y="6110288"/>
            <a:ext cx="42578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cs typeface="Times New Roman" panose="02020603050405020304" pitchFamily="18" charset="0"/>
              </a:rPr>
              <a:t>For one mole of a monatomic ideal gas:</a:t>
            </a:r>
          </a:p>
        </p:txBody>
      </p:sp>
      <p:graphicFrame>
        <p:nvGraphicFramePr>
          <p:cNvPr id="63528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390734"/>
              </p:ext>
            </p:extLst>
          </p:nvPr>
        </p:nvGraphicFramePr>
        <p:xfrm>
          <a:off x="4937125" y="5948680"/>
          <a:ext cx="2360612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295280" imgH="393480" progId="Equation.3">
                  <p:embed/>
                </p:oleObj>
              </mc:Choice>
              <mc:Fallback>
                <p:oleObj name="Equation" r:id="rId11" imgW="1295280" imgH="393480" progId="Equation.3">
                  <p:embed/>
                  <p:pic>
                    <p:nvPicPr>
                      <p:cNvPr id="63528" name="Object 4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7125" y="5948680"/>
                        <a:ext cx="2360612" cy="715963"/>
                      </a:xfrm>
                      <a:prstGeom prst="rect">
                        <a:avLst/>
                      </a:prstGeom>
                      <a:noFill/>
                      <a:ln w="25400">
                        <a:solidFill>
                          <a:srgbClr val="0000FF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529" name="Rectangle 33"/>
          <p:cNvSpPr>
            <a:spLocks noChangeArrowheads="1"/>
          </p:cNvSpPr>
          <p:nvPr/>
        </p:nvSpPr>
        <p:spPr bwMode="auto">
          <a:xfrm>
            <a:off x="136525" y="4419600"/>
            <a:ext cx="71045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cs typeface="Times New Roman" panose="02020603050405020304" pitchFamily="18" charset="0"/>
              </a:rPr>
              <a:t>since</a:t>
            </a:r>
          </a:p>
        </p:txBody>
      </p:sp>
      <p:graphicFrame>
        <p:nvGraphicFramePr>
          <p:cNvPr id="6353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199284"/>
              </p:ext>
            </p:extLst>
          </p:nvPr>
        </p:nvGraphicFramePr>
        <p:xfrm>
          <a:off x="1143000" y="5105400"/>
          <a:ext cx="3260725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1612800" imgH="444240" progId="Equation.3">
                  <p:embed/>
                </p:oleObj>
              </mc:Choice>
              <mc:Fallback>
                <p:oleObj name="Equation" r:id="rId13" imgW="1612800" imgH="444240" progId="Equation.3">
                  <p:embed/>
                  <p:pic>
                    <p:nvPicPr>
                      <p:cNvPr id="6353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105400"/>
                        <a:ext cx="3260725" cy="896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A7420D8B-9F6E-4107-98AF-BDFD370767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17488"/>
            <a:ext cx="8229600" cy="719137"/>
          </a:xfrm>
        </p:spPr>
        <p:txBody>
          <a:bodyPr/>
          <a:lstStyle/>
          <a:p>
            <a:pPr eaLnBrk="1" hangingPunct="1"/>
            <a:r>
              <a:rPr lang="en-US" altLang="en-US" sz="2400" b="1" dirty="0">
                <a:solidFill>
                  <a:srgbClr val="31659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Specific Heats of Gases</a:t>
            </a:r>
            <a:endParaRPr lang="en-US" altLang="en-US" sz="2400" b="1" dirty="0">
              <a:solidFill>
                <a:srgbClr val="2E6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4275" name="Picture 4">
            <a:extLst>
              <a:ext uri="{FF2B5EF4-FFF2-40B4-BE49-F238E27FC236}">
                <a16:creationId xmlns:a16="http://schemas.microsoft.com/office/drawing/2014/main" id="{8D365F98-BBA3-4A6A-AB84-DE346E7A80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475" y="1293813"/>
            <a:ext cx="5372100" cy="510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2480</TotalTime>
  <Words>1262</Words>
  <Application>Microsoft Office PowerPoint</Application>
  <PresentationFormat>On-screen Show (4:3)</PresentationFormat>
  <Paragraphs>152</Paragraphs>
  <Slides>14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Courier New</vt:lpstr>
      <vt:lpstr>Times New Roman</vt:lpstr>
      <vt:lpstr>Default Design</vt:lpstr>
      <vt:lpstr>Equation</vt:lpstr>
      <vt:lpstr>Heat Capacity, C</vt:lpstr>
      <vt:lpstr>Specific Heat Capacity</vt:lpstr>
      <vt:lpstr>Specific Heat of Solids and Liquids</vt:lpstr>
      <vt:lpstr>PowerPoint Presentation</vt:lpstr>
      <vt:lpstr>The Heat Capacity of Gases</vt:lpstr>
      <vt:lpstr>PowerPoint Presentation</vt:lpstr>
      <vt:lpstr>PowerPoint Presentation</vt:lpstr>
      <vt:lpstr>CV and CP for an Ideal Gas</vt:lpstr>
      <vt:lpstr>The Specific Heats of Gases</vt:lpstr>
      <vt:lpstr>CV and CP</vt:lpstr>
      <vt:lpstr>The Enthalpy</vt:lpstr>
      <vt:lpstr>PowerPoint Presentation</vt:lpstr>
      <vt:lpstr>PowerPoint Presentation</vt:lpstr>
      <vt:lpstr>PowerPoint Presentation</vt:lpstr>
    </vt:vector>
  </TitlesOfParts>
  <Company>Rutgers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Physics 351     Thermal Physics      Spring 2009</dc:title>
  <dc:creator>Weida Wu</dc:creator>
  <cp:lastModifiedBy>Tariq Gilani</cp:lastModifiedBy>
  <cp:revision>145</cp:revision>
  <dcterms:created xsi:type="dcterms:W3CDTF">2008-12-22T02:42:35Z</dcterms:created>
  <dcterms:modified xsi:type="dcterms:W3CDTF">2022-02-07T14:56:42Z</dcterms:modified>
</cp:coreProperties>
</file>